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60" r:id="rId4"/>
  </p:sldIdLst>
  <p:sldSz cx="9144000" cy="6858000" type="screen4x3"/>
  <p:notesSz cx="6858000" cy="914400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9E9"/>
    <a:srgbClr val="EFF0F0"/>
    <a:srgbClr val="F0F2F2"/>
    <a:srgbClr val="217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99" d="100"/>
          <a:sy n="99" d="100"/>
        </p:scale>
        <p:origin x="-1896" y="-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A2B36F-EC9A-F84F-A4BD-D7C0B18C97A4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7DE21B-1966-B140-B518-8D8D424468FF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80250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7DE21B-1966-B140-B518-8D8D424468FF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25140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Klicka här för att ändra format på underrubrik i bakgrunden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9475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80961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5610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6687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95697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60917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23747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59159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8631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47232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79791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BA575-84DC-7746-905D-E964F9061C20}" type="datetimeFigureOut">
              <a:rPr lang="sv-SE" smtClean="0"/>
              <a:t>19-05-06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8C3E3-471F-244B-B053-8282E05DAE71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27003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8.png"/><Relationship Id="rId12" Type="http://schemas.openxmlformats.org/officeDocument/2006/relationships/image" Target="../media/image19.png"/><Relationship Id="rId13" Type="http://schemas.openxmlformats.org/officeDocument/2006/relationships/image" Target="../media/image20.png"/><Relationship Id="rId1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Skärmavbild 2019-05-06 kl. 08.40.4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076" y="340601"/>
            <a:ext cx="1055962" cy="1875045"/>
          </a:xfrm>
          <a:prstGeom prst="rect">
            <a:avLst/>
          </a:prstGeom>
        </p:spPr>
      </p:pic>
      <p:pic>
        <p:nvPicPr>
          <p:cNvPr id="5" name="Bildobjekt 4" descr="Skärmavbild 2019-05-06 kl. 08.40.5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9380" y="340601"/>
            <a:ext cx="1066539" cy="1875045"/>
          </a:xfrm>
          <a:prstGeom prst="rect">
            <a:avLst/>
          </a:prstGeom>
        </p:spPr>
      </p:pic>
      <p:sp>
        <p:nvSpPr>
          <p:cNvPr id="6" name="Höger 5"/>
          <p:cNvSpPr>
            <a:spLocks noChangeAspect="1"/>
          </p:cNvSpPr>
          <p:nvPr/>
        </p:nvSpPr>
        <p:spPr>
          <a:xfrm>
            <a:off x="7469155" y="1234671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7" name="Bildobjekt 6" descr="Skärmavbild 2019-05-06 kl. 08.41.0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29" y="2367413"/>
            <a:ext cx="1063672" cy="1875045"/>
          </a:xfrm>
          <a:prstGeom prst="rect">
            <a:avLst/>
          </a:prstGeom>
        </p:spPr>
      </p:pic>
      <p:sp>
        <p:nvSpPr>
          <p:cNvPr id="13" name="Höger 12"/>
          <p:cNvSpPr>
            <a:spLocks noChangeAspect="1"/>
          </p:cNvSpPr>
          <p:nvPr/>
        </p:nvSpPr>
        <p:spPr>
          <a:xfrm>
            <a:off x="137352" y="3269235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8" name="Höger 17"/>
          <p:cNvSpPr>
            <a:spLocks noChangeAspect="1"/>
          </p:cNvSpPr>
          <p:nvPr/>
        </p:nvSpPr>
        <p:spPr>
          <a:xfrm>
            <a:off x="1600172" y="3269235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21" name="Grupp 20"/>
          <p:cNvGrpSpPr>
            <a:grpSpLocks noChangeAspect="1"/>
          </p:cNvGrpSpPr>
          <p:nvPr/>
        </p:nvGrpSpPr>
        <p:grpSpPr>
          <a:xfrm>
            <a:off x="6348478" y="2367413"/>
            <a:ext cx="1055962" cy="1872192"/>
            <a:chOff x="2734098" y="3411878"/>
            <a:chExt cx="1229076" cy="2179119"/>
          </a:xfrm>
        </p:grpSpPr>
        <p:pic>
          <p:nvPicPr>
            <p:cNvPr id="17" name="Bildobjekt 16" descr="Skärmavbild 2019-05-06 kl. 08.41.46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4098" y="3411878"/>
              <a:ext cx="1229076" cy="2179119"/>
            </a:xfrm>
            <a:prstGeom prst="rect">
              <a:avLst/>
            </a:prstGeom>
          </p:spPr>
        </p:pic>
        <p:sp>
          <p:nvSpPr>
            <p:cNvPr id="20" name="Rektangel 19"/>
            <p:cNvSpPr/>
            <p:nvPr/>
          </p:nvSpPr>
          <p:spPr>
            <a:xfrm>
              <a:off x="3801052" y="3517509"/>
              <a:ext cx="144000" cy="118773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61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24" name="Höger 23"/>
          <p:cNvSpPr>
            <a:spLocks noChangeAspect="1"/>
          </p:cNvSpPr>
          <p:nvPr/>
        </p:nvSpPr>
        <p:spPr>
          <a:xfrm>
            <a:off x="3059043" y="3269235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76" name="Grupp 75"/>
          <p:cNvGrpSpPr>
            <a:grpSpLocks noChangeAspect="1"/>
          </p:cNvGrpSpPr>
          <p:nvPr/>
        </p:nvGrpSpPr>
        <p:grpSpPr>
          <a:xfrm>
            <a:off x="7821781" y="2358868"/>
            <a:ext cx="1135251" cy="1880737"/>
            <a:chOff x="3673934" y="3411878"/>
            <a:chExt cx="1315360" cy="2179119"/>
          </a:xfrm>
        </p:grpSpPr>
        <p:grpSp>
          <p:nvGrpSpPr>
            <p:cNvPr id="37" name="Grupp 36"/>
            <p:cNvGrpSpPr/>
            <p:nvPr/>
          </p:nvGrpSpPr>
          <p:grpSpPr>
            <a:xfrm>
              <a:off x="3673934" y="3411878"/>
              <a:ext cx="1315360" cy="2179119"/>
              <a:chOff x="3673934" y="3411878"/>
              <a:chExt cx="1315360" cy="2179119"/>
            </a:xfrm>
          </p:grpSpPr>
          <p:pic>
            <p:nvPicPr>
              <p:cNvPr id="22" name="Bildobjekt 21" descr="Skärmavbild 2019-05-06 kl. 08.41.46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73934" y="3411878"/>
                <a:ext cx="1229076" cy="2179119"/>
              </a:xfrm>
              <a:prstGeom prst="rect">
                <a:avLst/>
              </a:prstGeom>
            </p:spPr>
          </p:pic>
          <p:sp>
            <p:nvSpPr>
              <p:cNvPr id="25" name="Rektangel 24"/>
              <p:cNvSpPr/>
              <p:nvPr/>
            </p:nvSpPr>
            <p:spPr>
              <a:xfrm>
                <a:off x="3673934" y="3748424"/>
                <a:ext cx="1224000" cy="154799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600"/>
              </a:p>
            </p:txBody>
          </p:sp>
          <p:cxnSp>
            <p:nvCxnSpPr>
              <p:cNvPr id="27" name="Rak 26"/>
              <p:cNvCxnSpPr/>
              <p:nvPr/>
            </p:nvCxnSpPr>
            <p:spPr>
              <a:xfrm flipV="1">
                <a:off x="3673934" y="3411878"/>
                <a:ext cx="0" cy="2179119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ruta 27"/>
              <p:cNvSpPr txBox="1"/>
              <p:nvPr/>
            </p:nvSpPr>
            <p:spPr>
              <a:xfrm>
                <a:off x="3681631" y="3632081"/>
                <a:ext cx="1307663" cy="14542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250000"/>
                  </a:lnSpc>
                </a:pPr>
                <a:r>
                  <a:rPr lang="sv-SE" sz="500" dirty="0" smtClean="0"/>
                  <a:t>Namn: 	        Nils</a:t>
                </a:r>
              </a:p>
              <a:p>
                <a:pPr>
                  <a:lnSpc>
                    <a:spcPct val="250000"/>
                  </a:lnSpc>
                </a:pPr>
                <a:r>
                  <a:rPr lang="sv-SE" sz="500" dirty="0" smtClean="0"/>
                  <a:t>Vattningsfrekvens:     4</a:t>
                </a:r>
              </a:p>
              <a:p>
                <a:pPr>
                  <a:lnSpc>
                    <a:spcPct val="250000"/>
                  </a:lnSpc>
                </a:pPr>
                <a:r>
                  <a:rPr lang="sv-SE" sz="500" dirty="0" smtClean="0"/>
                  <a:t>Information:                Tulpan är en</a:t>
                </a:r>
              </a:p>
              <a:p>
                <a:pPr>
                  <a:lnSpc>
                    <a:spcPct val="250000"/>
                  </a:lnSpc>
                </a:pPr>
                <a:r>
                  <a:rPr lang="sv-SE" sz="500" dirty="0" smtClean="0"/>
                  <a:t>Skötselråd                   Läge: Sol</a:t>
                </a:r>
              </a:p>
              <a:p>
                <a:pPr>
                  <a:lnSpc>
                    <a:spcPct val="250000"/>
                  </a:lnSpc>
                </a:pPr>
                <a:r>
                  <a:rPr lang="sv-SE" sz="500" dirty="0" smtClean="0"/>
                  <a:t>Bild</a:t>
                </a:r>
              </a:p>
              <a:p>
                <a:pPr>
                  <a:lnSpc>
                    <a:spcPct val="250000"/>
                  </a:lnSpc>
                </a:pPr>
                <a:r>
                  <a:rPr lang="sv-SE" sz="500" dirty="0" smtClean="0"/>
                  <a:t>Spara</a:t>
                </a:r>
              </a:p>
            </p:txBody>
          </p:sp>
          <p:cxnSp>
            <p:nvCxnSpPr>
              <p:cNvPr id="29" name="Rak 28"/>
              <p:cNvCxnSpPr/>
              <p:nvPr/>
            </p:nvCxnSpPr>
            <p:spPr>
              <a:xfrm flipH="1">
                <a:off x="3681632" y="3961273"/>
                <a:ext cx="122137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Rak 31"/>
              <p:cNvCxnSpPr/>
              <p:nvPr/>
            </p:nvCxnSpPr>
            <p:spPr>
              <a:xfrm flipH="1">
                <a:off x="3681631" y="4179935"/>
                <a:ext cx="122137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Rak 32"/>
              <p:cNvCxnSpPr/>
              <p:nvPr/>
            </p:nvCxnSpPr>
            <p:spPr>
              <a:xfrm flipH="1">
                <a:off x="3681632" y="4399383"/>
                <a:ext cx="122137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Rak 33"/>
              <p:cNvCxnSpPr/>
              <p:nvPr/>
            </p:nvCxnSpPr>
            <p:spPr>
              <a:xfrm flipH="1">
                <a:off x="3681631" y="4622465"/>
                <a:ext cx="122137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Rak 34"/>
              <p:cNvCxnSpPr/>
              <p:nvPr/>
            </p:nvCxnSpPr>
            <p:spPr>
              <a:xfrm flipH="1">
                <a:off x="3681632" y="4839577"/>
                <a:ext cx="122137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Rak 35"/>
              <p:cNvCxnSpPr/>
              <p:nvPr/>
            </p:nvCxnSpPr>
            <p:spPr>
              <a:xfrm flipH="1">
                <a:off x="3673934" y="3748423"/>
                <a:ext cx="122137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5" name="Rak 74"/>
            <p:cNvCxnSpPr/>
            <p:nvPr/>
          </p:nvCxnSpPr>
          <p:spPr>
            <a:xfrm flipH="1">
              <a:off x="3681632" y="5066986"/>
              <a:ext cx="1221378" cy="1"/>
            </a:xfrm>
            <a:prstGeom prst="line">
              <a:avLst/>
            </a:prstGeom>
            <a:ln w="9525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upp 94"/>
          <p:cNvGrpSpPr>
            <a:grpSpLocks noChangeAspect="1"/>
          </p:cNvGrpSpPr>
          <p:nvPr/>
        </p:nvGrpSpPr>
        <p:grpSpPr>
          <a:xfrm>
            <a:off x="469003" y="4400155"/>
            <a:ext cx="1135633" cy="1880737"/>
            <a:chOff x="5366503" y="3399037"/>
            <a:chExt cx="1315803" cy="2179119"/>
          </a:xfrm>
        </p:grpSpPr>
        <p:grpSp>
          <p:nvGrpSpPr>
            <p:cNvPr id="77" name="Grupp 76"/>
            <p:cNvGrpSpPr/>
            <p:nvPr/>
          </p:nvGrpSpPr>
          <p:grpSpPr>
            <a:xfrm>
              <a:off x="5366946" y="3399037"/>
              <a:ext cx="1315360" cy="2179119"/>
              <a:chOff x="3673934" y="3411878"/>
              <a:chExt cx="1315360" cy="2179119"/>
            </a:xfrm>
          </p:grpSpPr>
          <p:grpSp>
            <p:nvGrpSpPr>
              <p:cNvPr id="78" name="Grupp 77"/>
              <p:cNvGrpSpPr/>
              <p:nvPr/>
            </p:nvGrpSpPr>
            <p:grpSpPr>
              <a:xfrm>
                <a:off x="3673934" y="3411878"/>
                <a:ext cx="1315360" cy="2179119"/>
                <a:chOff x="3673934" y="3411878"/>
                <a:chExt cx="1315360" cy="2179119"/>
              </a:xfrm>
            </p:grpSpPr>
            <p:pic>
              <p:nvPicPr>
                <p:cNvPr id="80" name="Bildobjekt 79" descr="Skärmavbild 2019-05-06 kl. 08.41.46.pn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73934" y="3411878"/>
                  <a:ext cx="1229076" cy="2179119"/>
                </a:xfrm>
                <a:prstGeom prst="rect">
                  <a:avLst/>
                </a:prstGeom>
              </p:spPr>
            </p:pic>
            <p:sp>
              <p:nvSpPr>
                <p:cNvPr id="81" name="Rektangel 80"/>
                <p:cNvSpPr/>
                <p:nvPr/>
              </p:nvSpPr>
              <p:spPr>
                <a:xfrm>
                  <a:off x="3673934" y="3748424"/>
                  <a:ext cx="1224000" cy="1547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600"/>
                </a:p>
              </p:txBody>
            </p:sp>
            <p:cxnSp>
              <p:nvCxnSpPr>
                <p:cNvPr id="82" name="Rak 81"/>
                <p:cNvCxnSpPr/>
                <p:nvPr/>
              </p:nvCxnSpPr>
              <p:spPr>
                <a:xfrm flipV="1">
                  <a:off x="3673934" y="3411878"/>
                  <a:ext cx="0" cy="2179119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3" name="textruta 82"/>
                <p:cNvSpPr txBox="1"/>
                <p:nvPr/>
              </p:nvSpPr>
              <p:spPr>
                <a:xfrm>
                  <a:off x="3681631" y="3632081"/>
                  <a:ext cx="1307663" cy="14542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Namn: 	       Nils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Vattningsfrekvens:     4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Information:                Tulpan är en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Skötselråd                   Läge: Sol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Bild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Spara</a:t>
                  </a:r>
                </a:p>
              </p:txBody>
            </p:sp>
            <p:cxnSp>
              <p:nvCxnSpPr>
                <p:cNvPr id="84" name="Rak 83"/>
                <p:cNvCxnSpPr/>
                <p:nvPr/>
              </p:nvCxnSpPr>
              <p:spPr>
                <a:xfrm flipH="1">
                  <a:off x="3681632" y="3961273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Rak 84"/>
                <p:cNvCxnSpPr/>
                <p:nvPr/>
              </p:nvCxnSpPr>
              <p:spPr>
                <a:xfrm flipH="1">
                  <a:off x="3681631" y="4179935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Rak 85"/>
                <p:cNvCxnSpPr/>
                <p:nvPr/>
              </p:nvCxnSpPr>
              <p:spPr>
                <a:xfrm flipH="1">
                  <a:off x="3681632" y="4399383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Rak 86"/>
                <p:cNvCxnSpPr/>
                <p:nvPr/>
              </p:nvCxnSpPr>
              <p:spPr>
                <a:xfrm flipH="1">
                  <a:off x="3681631" y="4622465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Rak 87"/>
                <p:cNvCxnSpPr/>
                <p:nvPr/>
              </p:nvCxnSpPr>
              <p:spPr>
                <a:xfrm flipH="1">
                  <a:off x="3681632" y="4839577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Rak 88"/>
                <p:cNvCxnSpPr/>
                <p:nvPr/>
              </p:nvCxnSpPr>
              <p:spPr>
                <a:xfrm flipH="1">
                  <a:off x="3673934" y="3748423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79" name="Rak 78"/>
              <p:cNvCxnSpPr/>
              <p:nvPr/>
            </p:nvCxnSpPr>
            <p:spPr>
              <a:xfrm flipH="1">
                <a:off x="3681632" y="5066986"/>
                <a:ext cx="122137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Rektangel 39"/>
            <p:cNvSpPr/>
            <p:nvPr/>
          </p:nvSpPr>
          <p:spPr>
            <a:xfrm>
              <a:off x="5366503" y="3735582"/>
              <a:ext cx="1228469" cy="212851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4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cxnSp>
          <p:nvCxnSpPr>
            <p:cNvPr id="90" name="Rak 89"/>
            <p:cNvCxnSpPr/>
            <p:nvPr/>
          </p:nvCxnSpPr>
          <p:spPr>
            <a:xfrm flipV="1">
              <a:off x="6252006" y="3790319"/>
              <a:ext cx="0" cy="84844"/>
            </a:xfrm>
            <a:prstGeom prst="line">
              <a:avLst/>
            </a:prstGeom>
            <a:ln w="9525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Ellips 92"/>
            <p:cNvSpPr>
              <a:spLocks noChangeAspect="1"/>
            </p:cNvSpPr>
            <p:nvPr/>
          </p:nvSpPr>
          <p:spPr>
            <a:xfrm>
              <a:off x="6466090" y="3801200"/>
              <a:ext cx="72000" cy="73963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 dirty="0"/>
            </a:p>
          </p:txBody>
        </p:sp>
        <p:sp>
          <p:nvSpPr>
            <p:cNvPr id="94" name="textruta 93"/>
            <p:cNvSpPr txBox="1"/>
            <p:nvPr/>
          </p:nvSpPr>
          <p:spPr>
            <a:xfrm>
              <a:off x="6385242" y="3751578"/>
              <a:ext cx="258539" cy="1604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300" dirty="0" smtClean="0">
                  <a:solidFill>
                    <a:schemeClr val="bg1"/>
                  </a:solidFill>
                  <a:latin typeface="Arial Black"/>
                  <a:cs typeface="Arial Black"/>
                </a:rPr>
                <a:t>X</a:t>
              </a:r>
              <a:endParaRPr lang="sv-SE" sz="300" dirty="0">
                <a:solidFill>
                  <a:schemeClr val="bg1"/>
                </a:solidFill>
                <a:latin typeface="Arial Black"/>
                <a:cs typeface="Arial Black"/>
              </a:endParaRPr>
            </a:p>
          </p:txBody>
        </p:sp>
      </p:grpSp>
      <p:sp>
        <p:nvSpPr>
          <p:cNvPr id="126" name="Höger 125"/>
          <p:cNvSpPr>
            <a:spLocks noChangeAspect="1"/>
          </p:cNvSpPr>
          <p:nvPr/>
        </p:nvSpPr>
        <p:spPr>
          <a:xfrm>
            <a:off x="6018679" y="3259671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7" name="Höger 126"/>
          <p:cNvSpPr>
            <a:spLocks noChangeAspect="1"/>
          </p:cNvSpPr>
          <p:nvPr/>
        </p:nvSpPr>
        <p:spPr>
          <a:xfrm>
            <a:off x="7502560" y="3259671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8" name="Höger 127"/>
          <p:cNvSpPr>
            <a:spLocks noChangeAspect="1"/>
          </p:cNvSpPr>
          <p:nvPr/>
        </p:nvSpPr>
        <p:spPr>
          <a:xfrm>
            <a:off x="80567" y="5294359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9" name="Höger 128"/>
          <p:cNvSpPr>
            <a:spLocks noChangeAspect="1"/>
          </p:cNvSpPr>
          <p:nvPr/>
        </p:nvSpPr>
        <p:spPr>
          <a:xfrm>
            <a:off x="3059043" y="5294359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0" name="Höger 129"/>
          <p:cNvSpPr>
            <a:spLocks noChangeAspect="1"/>
          </p:cNvSpPr>
          <p:nvPr/>
        </p:nvSpPr>
        <p:spPr>
          <a:xfrm>
            <a:off x="4517914" y="5294359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1" name="textruta 130"/>
          <p:cNvSpPr txBox="1"/>
          <p:nvPr/>
        </p:nvSpPr>
        <p:spPr>
          <a:xfrm>
            <a:off x="1233256" y="490747"/>
            <a:ext cx="39997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7200" b="1" u="sng" dirty="0" smtClean="0"/>
              <a:t>My plants</a:t>
            </a:r>
            <a:endParaRPr lang="sv-SE" sz="7200" b="1" u="sng" dirty="0"/>
          </a:p>
        </p:txBody>
      </p:sp>
      <p:grpSp>
        <p:nvGrpSpPr>
          <p:cNvPr id="135" name="Grupp 134"/>
          <p:cNvGrpSpPr/>
          <p:nvPr/>
        </p:nvGrpSpPr>
        <p:grpSpPr>
          <a:xfrm>
            <a:off x="1922643" y="2364559"/>
            <a:ext cx="1063289" cy="1875045"/>
            <a:chOff x="4843267" y="1512769"/>
            <a:chExt cx="1063289" cy="1875045"/>
          </a:xfrm>
        </p:grpSpPr>
        <p:pic>
          <p:nvPicPr>
            <p:cNvPr id="8" name="Bildobjekt 7" descr="Skärmavbild 2019-05-06 kl. 08.41.18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43267" y="1512769"/>
              <a:ext cx="1063289" cy="1875045"/>
            </a:xfrm>
            <a:prstGeom prst="rect">
              <a:avLst/>
            </a:prstGeom>
          </p:spPr>
        </p:pic>
        <p:grpSp>
          <p:nvGrpSpPr>
            <p:cNvPr id="134" name="Grupp 133"/>
            <p:cNvGrpSpPr/>
            <p:nvPr/>
          </p:nvGrpSpPr>
          <p:grpSpPr>
            <a:xfrm>
              <a:off x="4873260" y="1601413"/>
              <a:ext cx="123718" cy="102044"/>
              <a:chOff x="4873260" y="1601413"/>
              <a:chExt cx="123718" cy="102044"/>
            </a:xfrm>
          </p:grpSpPr>
          <p:sp>
            <p:nvSpPr>
              <p:cNvPr id="132" name="Rektangel 131"/>
              <p:cNvSpPr/>
              <p:nvPr/>
            </p:nvSpPr>
            <p:spPr>
              <a:xfrm>
                <a:off x="4873260" y="1601413"/>
                <a:ext cx="123718" cy="102044"/>
              </a:xfrm>
              <a:prstGeom prst="rect">
                <a:avLst/>
              </a:prstGeom>
              <a:solidFill>
                <a:srgbClr val="F0F2F2"/>
              </a:solidFill>
              <a:ln w="317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33" name="Bildobjekt 132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91241" y="1610201"/>
                <a:ext cx="87808" cy="87808"/>
              </a:xfrm>
              <a:prstGeom prst="rect">
                <a:avLst/>
              </a:prstGeom>
            </p:spPr>
          </p:pic>
        </p:grpSp>
      </p:grpSp>
      <p:grpSp>
        <p:nvGrpSpPr>
          <p:cNvPr id="149" name="Grupp 148"/>
          <p:cNvGrpSpPr/>
          <p:nvPr/>
        </p:nvGrpSpPr>
        <p:grpSpPr>
          <a:xfrm>
            <a:off x="3387596" y="2364559"/>
            <a:ext cx="1057207" cy="1875046"/>
            <a:chOff x="6370932" y="1512769"/>
            <a:chExt cx="1057207" cy="1875046"/>
          </a:xfrm>
        </p:grpSpPr>
        <p:pic>
          <p:nvPicPr>
            <p:cNvPr id="10" name="Bildobjekt 9" descr="Skärmavbild 2019-05-06 kl. 08.41.38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0932" y="1512769"/>
              <a:ext cx="1057207" cy="1875046"/>
            </a:xfrm>
            <a:prstGeom prst="rect">
              <a:avLst/>
            </a:prstGeom>
          </p:spPr>
        </p:pic>
        <p:grpSp>
          <p:nvGrpSpPr>
            <p:cNvPr id="140" name="Grupp 139"/>
            <p:cNvGrpSpPr/>
            <p:nvPr/>
          </p:nvGrpSpPr>
          <p:grpSpPr>
            <a:xfrm>
              <a:off x="6399969" y="1601413"/>
              <a:ext cx="123718" cy="102044"/>
              <a:chOff x="4873260" y="1601413"/>
              <a:chExt cx="123718" cy="102044"/>
            </a:xfrm>
          </p:grpSpPr>
          <p:sp>
            <p:nvSpPr>
              <p:cNvPr id="141" name="Rektangel 140"/>
              <p:cNvSpPr/>
              <p:nvPr/>
            </p:nvSpPr>
            <p:spPr>
              <a:xfrm>
                <a:off x="4873260" y="1601413"/>
                <a:ext cx="123718" cy="102044"/>
              </a:xfrm>
              <a:prstGeom prst="rect">
                <a:avLst/>
              </a:prstGeom>
              <a:solidFill>
                <a:srgbClr val="F0F2F2"/>
              </a:solidFill>
              <a:ln w="317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42" name="Bildobjekt 141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91241" y="1610201"/>
                <a:ext cx="87808" cy="87808"/>
              </a:xfrm>
              <a:prstGeom prst="rect">
                <a:avLst/>
              </a:prstGeom>
            </p:spPr>
          </p:pic>
        </p:grpSp>
      </p:grpSp>
      <p:grpSp>
        <p:nvGrpSpPr>
          <p:cNvPr id="150" name="Grupp 149"/>
          <p:cNvGrpSpPr/>
          <p:nvPr/>
        </p:nvGrpSpPr>
        <p:grpSpPr>
          <a:xfrm>
            <a:off x="4846464" y="2364559"/>
            <a:ext cx="1057571" cy="1875045"/>
            <a:chOff x="7892512" y="1512769"/>
            <a:chExt cx="1057571" cy="1875045"/>
          </a:xfrm>
        </p:grpSpPr>
        <p:pic>
          <p:nvPicPr>
            <p:cNvPr id="11" name="Bildobjekt 10" descr="Skärmavbild 2019-05-06 kl. 08.41.46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2512" y="1512769"/>
              <a:ext cx="1057571" cy="1875045"/>
            </a:xfrm>
            <a:prstGeom prst="rect">
              <a:avLst/>
            </a:prstGeom>
          </p:spPr>
        </p:pic>
        <p:grpSp>
          <p:nvGrpSpPr>
            <p:cNvPr id="146" name="Grupp 145"/>
            <p:cNvGrpSpPr/>
            <p:nvPr/>
          </p:nvGrpSpPr>
          <p:grpSpPr>
            <a:xfrm>
              <a:off x="7921551" y="1601413"/>
              <a:ext cx="123718" cy="102044"/>
              <a:chOff x="4873260" y="1601413"/>
              <a:chExt cx="123718" cy="102044"/>
            </a:xfrm>
          </p:grpSpPr>
          <p:sp>
            <p:nvSpPr>
              <p:cNvPr id="147" name="Rektangel 146"/>
              <p:cNvSpPr/>
              <p:nvPr/>
            </p:nvSpPr>
            <p:spPr>
              <a:xfrm>
                <a:off x="4873260" y="1601413"/>
                <a:ext cx="123718" cy="102044"/>
              </a:xfrm>
              <a:prstGeom prst="rect">
                <a:avLst/>
              </a:prstGeom>
              <a:solidFill>
                <a:srgbClr val="F0F2F2"/>
              </a:solidFill>
              <a:ln w="317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48" name="Bildobjekt 147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91241" y="1610201"/>
                <a:ext cx="87808" cy="87808"/>
              </a:xfrm>
              <a:prstGeom prst="rect">
                <a:avLst/>
              </a:prstGeom>
            </p:spPr>
          </p:pic>
        </p:grpSp>
      </p:grpSp>
      <p:grpSp>
        <p:nvGrpSpPr>
          <p:cNvPr id="151" name="Grupp 150"/>
          <p:cNvGrpSpPr/>
          <p:nvPr/>
        </p:nvGrpSpPr>
        <p:grpSpPr>
          <a:xfrm>
            <a:off x="6378950" y="2451645"/>
            <a:ext cx="123718" cy="102044"/>
            <a:chOff x="4873260" y="1601413"/>
            <a:chExt cx="123718" cy="102044"/>
          </a:xfrm>
        </p:grpSpPr>
        <p:sp>
          <p:nvSpPr>
            <p:cNvPr id="152" name="Rektangel 151"/>
            <p:cNvSpPr/>
            <p:nvPr/>
          </p:nvSpPr>
          <p:spPr>
            <a:xfrm>
              <a:off x="4873260" y="1601413"/>
              <a:ext cx="123718" cy="102044"/>
            </a:xfrm>
            <a:prstGeom prst="rect">
              <a:avLst/>
            </a:prstGeom>
            <a:solidFill>
              <a:srgbClr val="F0F2F2"/>
            </a:solidFill>
            <a:ln w="3175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153" name="Bildobjekt 15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91241" y="1610201"/>
              <a:ext cx="87808" cy="87808"/>
            </a:xfrm>
            <a:prstGeom prst="rect">
              <a:avLst/>
            </a:prstGeom>
          </p:spPr>
        </p:pic>
      </p:grpSp>
      <p:grpSp>
        <p:nvGrpSpPr>
          <p:cNvPr id="166" name="Grupp 165"/>
          <p:cNvGrpSpPr/>
          <p:nvPr/>
        </p:nvGrpSpPr>
        <p:grpSpPr>
          <a:xfrm>
            <a:off x="3393186" y="4412707"/>
            <a:ext cx="1063289" cy="1875045"/>
            <a:chOff x="1973731" y="4412707"/>
            <a:chExt cx="1063289" cy="1875045"/>
          </a:xfrm>
        </p:grpSpPr>
        <p:pic>
          <p:nvPicPr>
            <p:cNvPr id="124" name="Bildobjekt 123" descr="Skärmavbild 2019-05-06 kl. 08.41.18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3731" y="4412707"/>
              <a:ext cx="1063289" cy="1875045"/>
            </a:xfrm>
            <a:prstGeom prst="rect">
              <a:avLst/>
            </a:prstGeom>
          </p:spPr>
        </p:pic>
        <p:sp>
          <p:nvSpPr>
            <p:cNvPr id="125" name="Rektangel 124"/>
            <p:cNvSpPr>
              <a:spLocks/>
            </p:cNvSpPr>
            <p:nvPr/>
          </p:nvSpPr>
          <p:spPr>
            <a:xfrm>
              <a:off x="2321353" y="5484073"/>
              <a:ext cx="360000" cy="108000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4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154" name="Grupp 153"/>
            <p:cNvGrpSpPr/>
            <p:nvPr/>
          </p:nvGrpSpPr>
          <p:grpSpPr>
            <a:xfrm>
              <a:off x="2008850" y="4501705"/>
              <a:ext cx="123718" cy="102044"/>
              <a:chOff x="4873260" y="1601413"/>
              <a:chExt cx="123718" cy="102044"/>
            </a:xfrm>
          </p:grpSpPr>
          <p:sp>
            <p:nvSpPr>
              <p:cNvPr id="155" name="Rektangel 154"/>
              <p:cNvSpPr/>
              <p:nvPr/>
            </p:nvSpPr>
            <p:spPr>
              <a:xfrm>
                <a:off x="4873260" y="1601413"/>
                <a:ext cx="123718" cy="102044"/>
              </a:xfrm>
              <a:prstGeom prst="rect">
                <a:avLst/>
              </a:prstGeom>
              <a:solidFill>
                <a:srgbClr val="F0F2F2"/>
              </a:solidFill>
              <a:ln w="317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56" name="Bildobjekt 155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91241" y="1610201"/>
                <a:ext cx="87808" cy="87808"/>
              </a:xfrm>
              <a:prstGeom prst="rect">
                <a:avLst/>
              </a:prstGeom>
            </p:spPr>
          </p:pic>
        </p:grpSp>
      </p:grpSp>
      <p:grpSp>
        <p:nvGrpSpPr>
          <p:cNvPr id="167" name="Grupp 166"/>
          <p:cNvGrpSpPr/>
          <p:nvPr/>
        </p:nvGrpSpPr>
        <p:grpSpPr>
          <a:xfrm>
            <a:off x="4842459" y="4412707"/>
            <a:ext cx="1046138" cy="1875045"/>
            <a:chOff x="3501394" y="4412707"/>
            <a:chExt cx="1046138" cy="1875045"/>
          </a:xfrm>
        </p:grpSpPr>
        <p:pic>
          <p:nvPicPr>
            <p:cNvPr id="9" name="Bildobjekt 8" descr="Skärmavbild 2019-05-06 kl. 08.41.27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1394" y="4412707"/>
              <a:ext cx="1046138" cy="1875045"/>
            </a:xfrm>
            <a:prstGeom prst="rect">
              <a:avLst/>
            </a:prstGeom>
          </p:spPr>
        </p:pic>
        <p:grpSp>
          <p:nvGrpSpPr>
            <p:cNvPr id="157" name="Grupp 156"/>
            <p:cNvGrpSpPr/>
            <p:nvPr/>
          </p:nvGrpSpPr>
          <p:grpSpPr>
            <a:xfrm>
              <a:off x="3537814" y="4496257"/>
              <a:ext cx="123718" cy="102044"/>
              <a:chOff x="4873260" y="1601413"/>
              <a:chExt cx="123718" cy="102044"/>
            </a:xfrm>
          </p:grpSpPr>
          <p:sp>
            <p:nvSpPr>
              <p:cNvPr id="158" name="Rektangel 157"/>
              <p:cNvSpPr/>
              <p:nvPr/>
            </p:nvSpPr>
            <p:spPr>
              <a:xfrm>
                <a:off x="4873260" y="1601413"/>
                <a:ext cx="123718" cy="102044"/>
              </a:xfrm>
              <a:prstGeom prst="rect">
                <a:avLst/>
              </a:prstGeom>
              <a:solidFill>
                <a:srgbClr val="F0F2F2"/>
              </a:solidFill>
              <a:ln w="317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59" name="Bildobjekt 158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91241" y="1610201"/>
                <a:ext cx="87808" cy="87808"/>
              </a:xfrm>
              <a:prstGeom prst="rect">
                <a:avLst/>
              </a:prstGeom>
            </p:spPr>
          </p:pic>
        </p:grpSp>
      </p:grpSp>
      <p:pic>
        <p:nvPicPr>
          <p:cNvPr id="161" name="Bildobjekt 160" descr="Skärmavbild 2019-05-06 kl. 08.41.56.png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484"/>
          <a:stretch/>
        </p:blipFill>
        <p:spPr>
          <a:xfrm>
            <a:off x="7814563" y="2367413"/>
            <a:ext cx="1067914" cy="292524"/>
          </a:xfrm>
          <a:prstGeom prst="rect">
            <a:avLst/>
          </a:prstGeom>
        </p:spPr>
      </p:pic>
      <p:grpSp>
        <p:nvGrpSpPr>
          <p:cNvPr id="165" name="Grupp 164"/>
          <p:cNvGrpSpPr/>
          <p:nvPr/>
        </p:nvGrpSpPr>
        <p:grpSpPr>
          <a:xfrm>
            <a:off x="1912519" y="4404162"/>
            <a:ext cx="1141369" cy="1880737"/>
            <a:chOff x="446030" y="4404162"/>
            <a:chExt cx="1141369" cy="1880737"/>
          </a:xfrm>
        </p:grpSpPr>
        <p:grpSp>
          <p:nvGrpSpPr>
            <p:cNvPr id="111" name="Grupp 110"/>
            <p:cNvGrpSpPr>
              <a:grpSpLocks noChangeAspect="1"/>
            </p:cNvGrpSpPr>
            <p:nvPr/>
          </p:nvGrpSpPr>
          <p:grpSpPr>
            <a:xfrm>
              <a:off x="452148" y="4404162"/>
              <a:ext cx="1135251" cy="1880737"/>
              <a:chOff x="3673934" y="3411878"/>
              <a:chExt cx="1315360" cy="2179119"/>
            </a:xfrm>
          </p:grpSpPr>
          <p:grpSp>
            <p:nvGrpSpPr>
              <p:cNvPr id="112" name="Grupp 111"/>
              <p:cNvGrpSpPr/>
              <p:nvPr/>
            </p:nvGrpSpPr>
            <p:grpSpPr>
              <a:xfrm>
                <a:off x="3673934" y="3411878"/>
                <a:ext cx="1315360" cy="2179119"/>
                <a:chOff x="3673934" y="3411878"/>
                <a:chExt cx="1315360" cy="2179119"/>
              </a:xfrm>
            </p:grpSpPr>
            <p:pic>
              <p:nvPicPr>
                <p:cNvPr id="114" name="Bildobjekt 113" descr="Skärmavbild 2019-05-06 kl. 08.41.46.pn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73934" y="3411878"/>
                  <a:ext cx="1229076" cy="2179119"/>
                </a:xfrm>
                <a:prstGeom prst="rect">
                  <a:avLst/>
                </a:prstGeom>
              </p:spPr>
            </p:pic>
            <p:sp>
              <p:nvSpPr>
                <p:cNvPr id="115" name="Rektangel 114"/>
                <p:cNvSpPr/>
                <p:nvPr/>
              </p:nvSpPr>
              <p:spPr>
                <a:xfrm>
                  <a:off x="3673934" y="3748424"/>
                  <a:ext cx="1224000" cy="1547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600"/>
                </a:p>
              </p:txBody>
            </p:sp>
            <p:cxnSp>
              <p:nvCxnSpPr>
                <p:cNvPr id="116" name="Rak 115"/>
                <p:cNvCxnSpPr/>
                <p:nvPr/>
              </p:nvCxnSpPr>
              <p:spPr>
                <a:xfrm flipV="1">
                  <a:off x="3673934" y="3411878"/>
                  <a:ext cx="0" cy="2179119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7" name="textruta 116"/>
                <p:cNvSpPr txBox="1"/>
                <p:nvPr/>
              </p:nvSpPr>
              <p:spPr>
                <a:xfrm>
                  <a:off x="3681631" y="3632081"/>
                  <a:ext cx="1307663" cy="14542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Namn: 	        Nils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Vattningsfrekvens:     4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Information:                Tulpan är en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Skötselråd                   Läge: Sol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Bild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Spara</a:t>
                  </a:r>
                </a:p>
              </p:txBody>
            </p:sp>
            <p:cxnSp>
              <p:nvCxnSpPr>
                <p:cNvPr id="118" name="Rak 117"/>
                <p:cNvCxnSpPr/>
                <p:nvPr/>
              </p:nvCxnSpPr>
              <p:spPr>
                <a:xfrm flipH="1">
                  <a:off x="3681632" y="3961273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Rak 118"/>
                <p:cNvCxnSpPr/>
                <p:nvPr/>
              </p:nvCxnSpPr>
              <p:spPr>
                <a:xfrm flipH="1">
                  <a:off x="3681631" y="4179935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Rak 119"/>
                <p:cNvCxnSpPr/>
                <p:nvPr/>
              </p:nvCxnSpPr>
              <p:spPr>
                <a:xfrm flipH="1">
                  <a:off x="3681632" y="4399383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Rak 120"/>
                <p:cNvCxnSpPr/>
                <p:nvPr/>
              </p:nvCxnSpPr>
              <p:spPr>
                <a:xfrm flipH="1">
                  <a:off x="3681631" y="4622465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Rak 121"/>
                <p:cNvCxnSpPr/>
                <p:nvPr/>
              </p:nvCxnSpPr>
              <p:spPr>
                <a:xfrm flipH="1">
                  <a:off x="3681632" y="4839577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Rak 122"/>
                <p:cNvCxnSpPr/>
                <p:nvPr/>
              </p:nvCxnSpPr>
              <p:spPr>
                <a:xfrm flipH="1">
                  <a:off x="3673934" y="3748423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3" name="Rak 112"/>
              <p:cNvCxnSpPr/>
              <p:nvPr/>
            </p:nvCxnSpPr>
            <p:spPr>
              <a:xfrm flipH="1">
                <a:off x="3681632" y="5066986"/>
                <a:ext cx="122137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9" name="Rektangel 108"/>
            <p:cNvSpPr>
              <a:spLocks/>
            </p:cNvSpPr>
            <p:nvPr/>
          </p:nvSpPr>
          <p:spPr>
            <a:xfrm>
              <a:off x="462309" y="5636369"/>
              <a:ext cx="1044000" cy="196271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4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162" name="Bildobjekt 161" descr="Skärmavbild 2019-05-06 kl. 08.41.56.png"/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4484"/>
            <a:stretch/>
          </p:blipFill>
          <p:spPr>
            <a:xfrm>
              <a:off x="446030" y="4408239"/>
              <a:ext cx="1067914" cy="292524"/>
            </a:xfrm>
            <a:prstGeom prst="rect">
              <a:avLst/>
            </a:prstGeom>
          </p:spPr>
        </p:pic>
      </p:grpSp>
      <p:sp>
        <p:nvSpPr>
          <p:cNvPr id="163" name="Höger 162"/>
          <p:cNvSpPr>
            <a:spLocks noChangeAspect="1"/>
          </p:cNvSpPr>
          <p:nvPr/>
        </p:nvSpPr>
        <p:spPr>
          <a:xfrm>
            <a:off x="4547532" y="3263396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68" name="Grupp 167"/>
          <p:cNvGrpSpPr/>
          <p:nvPr/>
        </p:nvGrpSpPr>
        <p:grpSpPr>
          <a:xfrm>
            <a:off x="6361914" y="4412707"/>
            <a:ext cx="1046138" cy="1875045"/>
            <a:chOff x="3501394" y="4412707"/>
            <a:chExt cx="1046138" cy="1875045"/>
          </a:xfrm>
        </p:grpSpPr>
        <p:pic>
          <p:nvPicPr>
            <p:cNvPr id="169" name="Bildobjekt 168" descr="Skärmavbild 2019-05-06 kl. 08.41.27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1394" y="4412707"/>
              <a:ext cx="1046138" cy="1875045"/>
            </a:xfrm>
            <a:prstGeom prst="rect">
              <a:avLst/>
            </a:prstGeom>
          </p:spPr>
        </p:pic>
        <p:grpSp>
          <p:nvGrpSpPr>
            <p:cNvPr id="170" name="Grupp 169"/>
            <p:cNvGrpSpPr/>
            <p:nvPr/>
          </p:nvGrpSpPr>
          <p:grpSpPr>
            <a:xfrm>
              <a:off x="3537814" y="4496257"/>
              <a:ext cx="123718" cy="102044"/>
              <a:chOff x="4873260" y="1601413"/>
              <a:chExt cx="123718" cy="102044"/>
            </a:xfrm>
          </p:grpSpPr>
          <p:sp>
            <p:nvSpPr>
              <p:cNvPr id="171" name="Rektangel 170"/>
              <p:cNvSpPr/>
              <p:nvPr/>
            </p:nvSpPr>
            <p:spPr>
              <a:xfrm>
                <a:off x="4873260" y="1601413"/>
                <a:ext cx="123718" cy="102044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17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72" name="Bildobjekt 171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91241" y="1610201"/>
                <a:ext cx="87808" cy="87808"/>
              </a:xfrm>
              <a:prstGeom prst="rect">
                <a:avLst/>
              </a:prstGeom>
            </p:spPr>
          </p:pic>
        </p:grpSp>
      </p:grpSp>
      <p:sp>
        <p:nvSpPr>
          <p:cNvPr id="173" name="Höger 172"/>
          <p:cNvSpPr>
            <a:spLocks noChangeAspect="1"/>
          </p:cNvSpPr>
          <p:nvPr/>
        </p:nvSpPr>
        <p:spPr>
          <a:xfrm>
            <a:off x="6011350" y="5268641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74" name="Bildobjekt 173" descr="Skärmavbild 2019-05-06 kl. 08.40.4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037" y="4412707"/>
            <a:ext cx="1055962" cy="1875045"/>
          </a:xfrm>
          <a:prstGeom prst="rect">
            <a:avLst/>
          </a:prstGeom>
        </p:spPr>
      </p:pic>
      <p:sp>
        <p:nvSpPr>
          <p:cNvPr id="175" name="Höger 174"/>
          <p:cNvSpPr>
            <a:spLocks noChangeAspect="1"/>
          </p:cNvSpPr>
          <p:nvPr/>
        </p:nvSpPr>
        <p:spPr>
          <a:xfrm>
            <a:off x="7469490" y="5310845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6" name="Höger 175"/>
          <p:cNvSpPr>
            <a:spLocks noChangeAspect="1"/>
          </p:cNvSpPr>
          <p:nvPr/>
        </p:nvSpPr>
        <p:spPr>
          <a:xfrm>
            <a:off x="1606730" y="5288520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77" name="Bildobjekt 176" descr="Skärmavbild 2019-05-06 kl. 08.41.56.png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484"/>
          <a:stretch/>
        </p:blipFill>
        <p:spPr>
          <a:xfrm>
            <a:off x="470788" y="4405925"/>
            <a:ext cx="1067914" cy="29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06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Höger 23"/>
          <p:cNvSpPr>
            <a:spLocks noChangeAspect="1"/>
          </p:cNvSpPr>
          <p:nvPr/>
        </p:nvSpPr>
        <p:spPr>
          <a:xfrm>
            <a:off x="1551594" y="2478102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29" name="Grupp 28"/>
          <p:cNvGrpSpPr/>
          <p:nvPr/>
        </p:nvGrpSpPr>
        <p:grpSpPr>
          <a:xfrm>
            <a:off x="416310" y="1616853"/>
            <a:ext cx="1072653" cy="1880737"/>
            <a:chOff x="416310" y="1616853"/>
            <a:chExt cx="1072653" cy="1880737"/>
          </a:xfrm>
        </p:grpSpPr>
        <p:pic>
          <p:nvPicPr>
            <p:cNvPr id="4" name="Bildobjekt 3" descr="Skärmavbild 2019-05-06 kl. 08.42.0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310" y="1616853"/>
              <a:ext cx="1072653" cy="1880737"/>
            </a:xfrm>
            <a:prstGeom prst="rect">
              <a:avLst/>
            </a:prstGeom>
          </p:spPr>
        </p:pic>
        <p:pic>
          <p:nvPicPr>
            <p:cNvPr id="26" name="Bildobjekt 25" descr="Skärmavbild 2019-05-06 kl. 10.00.05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078" y="1698397"/>
              <a:ext cx="141633" cy="121400"/>
            </a:xfrm>
            <a:prstGeom prst="rect">
              <a:avLst/>
            </a:prstGeom>
          </p:spPr>
        </p:pic>
      </p:grpSp>
      <p:grpSp>
        <p:nvGrpSpPr>
          <p:cNvPr id="30" name="Grupp 29"/>
          <p:cNvGrpSpPr/>
          <p:nvPr/>
        </p:nvGrpSpPr>
        <p:grpSpPr>
          <a:xfrm>
            <a:off x="3379092" y="1616853"/>
            <a:ext cx="1072653" cy="1880737"/>
            <a:chOff x="416310" y="1616853"/>
            <a:chExt cx="1072653" cy="1880737"/>
          </a:xfrm>
        </p:grpSpPr>
        <p:pic>
          <p:nvPicPr>
            <p:cNvPr id="31" name="Bildobjekt 30" descr="Skärmavbild 2019-05-06 kl. 08.42.0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310" y="1616853"/>
              <a:ext cx="1072653" cy="1880737"/>
            </a:xfrm>
            <a:prstGeom prst="rect">
              <a:avLst/>
            </a:prstGeom>
          </p:spPr>
        </p:pic>
        <p:pic>
          <p:nvPicPr>
            <p:cNvPr id="32" name="Bildobjekt 31" descr="Skärmavbild 2019-05-06 kl. 10.00.05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078" y="1698397"/>
              <a:ext cx="141633" cy="121400"/>
            </a:xfrm>
            <a:prstGeom prst="rect">
              <a:avLst/>
            </a:prstGeom>
          </p:spPr>
        </p:pic>
      </p:grpSp>
      <p:sp>
        <p:nvSpPr>
          <p:cNvPr id="33" name="Höger 32"/>
          <p:cNvSpPr>
            <a:spLocks noChangeAspect="1"/>
          </p:cNvSpPr>
          <p:nvPr/>
        </p:nvSpPr>
        <p:spPr>
          <a:xfrm>
            <a:off x="3042360" y="2478102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4" name="Rektangel 33"/>
          <p:cNvSpPr/>
          <p:nvPr/>
        </p:nvSpPr>
        <p:spPr>
          <a:xfrm>
            <a:off x="3431578" y="2733689"/>
            <a:ext cx="971999" cy="509662"/>
          </a:xfrm>
          <a:prstGeom prst="rect">
            <a:avLst/>
          </a:prstGeom>
          <a:solidFill>
            <a:srgbClr val="EFF0F0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/>
          </a:p>
        </p:txBody>
      </p:sp>
      <p:sp>
        <p:nvSpPr>
          <p:cNvPr id="35" name="textruta 34"/>
          <p:cNvSpPr txBox="1"/>
          <p:nvPr/>
        </p:nvSpPr>
        <p:spPr>
          <a:xfrm>
            <a:off x="3407432" y="2710592"/>
            <a:ext cx="1252391" cy="644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sv-SE" sz="600" dirty="0" smtClean="0"/>
              <a:t>Personuppgifter</a:t>
            </a:r>
          </a:p>
          <a:p>
            <a:pPr>
              <a:lnSpc>
                <a:spcPct val="120000"/>
              </a:lnSpc>
            </a:pPr>
            <a:r>
              <a:rPr lang="sv-SE" sz="400" dirty="0" smtClean="0"/>
              <a:t>E</a:t>
            </a:r>
            <a:r>
              <a:rPr lang="sv-SE" sz="400" i="1" dirty="0" smtClean="0"/>
              <a:t>-</a:t>
            </a:r>
            <a:r>
              <a:rPr lang="sv-SE" sz="400" i="1" dirty="0" err="1" smtClean="0"/>
              <a:t>mai</a:t>
            </a:r>
            <a:r>
              <a:rPr lang="sv-SE" sz="400" i="1" dirty="0"/>
              <a:t>:</a:t>
            </a:r>
            <a:r>
              <a:rPr lang="sv-SE" sz="400" i="1" dirty="0" smtClean="0"/>
              <a:t> </a:t>
            </a:r>
            <a:r>
              <a:rPr lang="sv-SE" sz="400" i="1" dirty="0" err="1" smtClean="0"/>
              <a:t>flowerguru@charmander.se</a:t>
            </a:r>
            <a:endParaRPr lang="sv-SE" sz="400" i="1" dirty="0" smtClean="0"/>
          </a:p>
          <a:p>
            <a:pPr>
              <a:lnSpc>
                <a:spcPct val="120000"/>
              </a:lnSpc>
            </a:pPr>
            <a:r>
              <a:rPr lang="sv-SE" sz="400" i="1" dirty="0" smtClean="0"/>
              <a:t>Adress: Genvägen 12</a:t>
            </a:r>
          </a:p>
          <a:p>
            <a:pPr>
              <a:lnSpc>
                <a:spcPct val="120000"/>
              </a:lnSpc>
            </a:pPr>
            <a:r>
              <a:rPr lang="sv-SE" sz="400" i="1" dirty="0" smtClean="0"/>
              <a:t>Personnummer: 680922</a:t>
            </a:r>
          </a:p>
          <a:p>
            <a:pPr>
              <a:lnSpc>
                <a:spcPct val="120000"/>
              </a:lnSpc>
            </a:pPr>
            <a:r>
              <a:rPr lang="sv-SE" sz="400" i="1" dirty="0" smtClean="0"/>
              <a:t>Kön: Man</a:t>
            </a:r>
          </a:p>
          <a:p>
            <a:pPr>
              <a:lnSpc>
                <a:spcPct val="120000"/>
              </a:lnSpc>
            </a:pPr>
            <a:r>
              <a:rPr lang="sv-SE" sz="400" i="1" dirty="0" smtClean="0"/>
              <a:t>Telefonnummer: 0712345678</a:t>
            </a:r>
          </a:p>
          <a:p>
            <a:pPr>
              <a:lnSpc>
                <a:spcPct val="120000"/>
              </a:lnSpc>
            </a:pPr>
            <a:endParaRPr lang="sv-SE" sz="400" i="1" dirty="0" smtClean="0"/>
          </a:p>
        </p:txBody>
      </p:sp>
      <p:sp>
        <p:nvSpPr>
          <p:cNvPr id="36" name="Höger 35"/>
          <p:cNvSpPr>
            <a:spLocks noChangeAspect="1"/>
          </p:cNvSpPr>
          <p:nvPr/>
        </p:nvSpPr>
        <p:spPr>
          <a:xfrm>
            <a:off x="4520430" y="2472263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8" name="Rektangel 37"/>
          <p:cNvSpPr/>
          <p:nvPr/>
        </p:nvSpPr>
        <p:spPr>
          <a:xfrm>
            <a:off x="485847" y="3082943"/>
            <a:ext cx="935999" cy="144000"/>
          </a:xfrm>
          <a:prstGeom prst="rect">
            <a:avLst/>
          </a:prstGeom>
          <a:solidFill>
            <a:srgbClr val="EFF0F0"/>
          </a:solidFill>
          <a:ln w="3175" cmpd="sng"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/>
          </a:p>
        </p:txBody>
      </p:sp>
      <p:sp>
        <p:nvSpPr>
          <p:cNvPr id="40" name="textruta 39"/>
          <p:cNvSpPr txBox="1"/>
          <p:nvPr/>
        </p:nvSpPr>
        <p:spPr>
          <a:xfrm>
            <a:off x="428767" y="3047273"/>
            <a:ext cx="684245" cy="182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sv-SE" sz="5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Om mig</a:t>
            </a:r>
          </a:p>
        </p:txBody>
      </p:sp>
      <p:sp>
        <p:nvSpPr>
          <p:cNvPr id="42" name="Rektangel 41"/>
          <p:cNvSpPr/>
          <p:nvPr/>
        </p:nvSpPr>
        <p:spPr>
          <a:xfrm>
            <a:off x="1273089" y="2917541"/>
            <a:ext cx="144000" cy="108000"/>
          </a:xfrm>
          <a:prstGeom prst="rect">
            <a:avLst/>
          </a:prstGeom>
          <a:solidFill>
            <a:srgbClr val="EFF0F0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/>
          </a:p>
        </p:txBody>
      </p:sp>
      <p:sp>
        <p:nvSpPr>
          <p:cNvPr id="43" name="Rektangel 42"/>
          <p:cNvSpPr/>
          <p:nvPr/>
        </p:nvSpPr>
        <p:spPr>
          <a:xfrm>
            <a:off x="1265032" y="2741061"/>
            <a:ext cx="144000" cy="108000"/>
          </a:xfrm>
          <a:prstGeom prst="rect">
            <a:avLst/>
          </a:prstGeom>
          <a:solidFill>
            <a:srgbClr val="EFF0F0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/>
          </a:p>
        </p:txBody>
      </p:sp>
      <p:grpSp>
        <p:nvGrpSpPr>
          <p:cNvPr id="48" name="Grupp 47"/>
          <p:cNvGrpSpPr/>
          <p:nvPr/>
        </p:nvGrpSpPr>
        <p:grpSpPr>
          <a:xfrm>
            <a:off x="1908084" y="1616853"/>
            <a:ext cx="1072653" cy="1880737"/>
            <a:chOff x="1908084" y="1616853"/>
            <a:chExt cx="1072653" cy="1880737"/>
          </a:xfrm>
        </p:grpSpPr>
        <p:pic>
          <p:nvPicPr>
            <p:cNvPr id="23" name="Bildobjekt 22" descr="Skärmavbild 2019-05-06 kl. 08.42.0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8084" y="1616853"/>
              <a:ext cx="1072653" cy="1880737"/>
            </a:xfrm>
            <a:prstGeom prst="rect">
              <a:avLst/>
            </a:prstGeom>
          </p:spPr>
        </p:pic>
        <p:pic>
          <p:nvPicPr>
            <p:cNvPr id="25" name="Bildobjekt 24" descr="Skärmavbild 2019-05-06 kl. 10.00.05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8481" y="1698397"/>
              <a:ext cx="141633" cy="121400"/>
            </a:xfrm>
            <a:prstGeom prst="rect">
              <a:avLst/>
            </a:prstGeom>
          </p:spPr>
        </p:pic>
        <p:sp>
          <p:nvSpPr>
            <p:cNvPr id="44" name="Rektangel 43"/>
            <p:cNvSpPr/>
            <p:nvPr/>
          </p:nvSpPr>
          <p:spPr>
            <a:xfrm>
              <a:off x="1980523" y="3085374"/>
              <a:ext cx="935999" cy="144000"/>
            </a:xfrm>
            <a:prstGeom prst="rect">
              <a:avLst/>
            </a:prstGeom>
            <a:solidFill>
              <a:srgbClr val="EFF0F0"/>
            </a:solidFill>
            <a:ln w="3175" cmpd="sng"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45" name="textruta 44"/>
            <p:cNvSpPr txBox="1"/>
            <p:nvPr/>
          </p:nvSpPr>
          <p:spPr>
            <a:xfrm>
              <a:off x="1923443" y="3049704"/>
              <a:ext cx="684245" cy="182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sv-SE" sz="5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Om mig</a:t>
              </a:r>
            </a:p>
          </p:txBody>
        </p:sp>
        <p:sp>
          <p:nvSpPr>
            <p:cNvPr id="46" name="Rektangel 45"/>
            <p:cNvSpPr/>
            <p:nvPr/>
          </p:nvSpPr>
          <p:spPr>
            <a:xfrm>
              <a:off x="2767765" y="2919972"/>
              <a:ext cx="144000" cy="108000"/>
            </a:xfrm>
            <a:prstGeom prst="rect">
              <a:avLst/>
            </a:prstGeom>
            <a:solidFill>
              <a:srgbClr val="EFF0F0"/>
            </a:solidFill>
            <a:ln w="31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47" name="Rektangel 46"/>
            <p:cNvSpPr/>
            <p:nvPr/>
          </p:nvSpPr>
          <p:spPr>
            <a:xfrm>
              <a:off x="2759708" y="2743492"/>
              <a:ext cx="144000" cy="108000"/>
            </a:xfrm>
            <a:prstGeom prst="rect">
              <a:avLst/>
            </a:prstGeom>
            <a:solidFill>
              <a:srgbClr val="EFF0F0"/>
            </a:solidFill>
            <a:ln w="31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27" name="Rektangel 26"/>
            <p:cNvSpPr/>
            <p:nvPr/>
          </p:nvSpPr>
          <p:spPr>
            <a:xfrm>
              <a:off x="1979314" y="2730638"/>
              <a:ext cx="934459" cy="152112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4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</p:grpSp>
      <p:grpSp>
        <p:nvGrpSpPr>
          <p:cNvPr id="53" name="Grupp 52"/>
          <p:cNvGrpSpPr/>
          <p:nvPr/>
        </p:nvGrpSpPr>
        <p:grpSpPr>
          <a:xfrm>
            <a:off x="4847898" y="1616853"/>
            <a:ext cx="1072653" cy="1880737"/>
            <a:chOff x="416310" y="1616853"/>
            <a:chExt cx="1072653" cy="1880737"/>
          </a:xfrm>
        </p:grpSpPr>
        <p:pic>
          <p:nvPicPr>
            <p:cNvPr id="54" name="Bildobjekt 53" descr="Skärmavbild 2019-05-06 kl. 08.42.0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310" y="1616853"/>
              <a:ext cx="1072653" cy="1880737"/>
            </a:xfrm>
            <a:prstGeom prst="rect">
              <a:avLst/>
            </a:prstGeom>
          </p:spPr>
        </p:pic>
        <p:pic>
          <p:nvPicPr>
            <p:cNvPr id="55" name="Bildobjekt 54" descr="Skärmavbild 2019-05-06 kl. 10.00.05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078" y="1698397"/>
              <a:ext cx="141633" cy="121400"/>
            </a:xfrm>
            <a:prstGeom prst="rect">
              <a:avLst/>
            </a:prstGeom>
          </p:spPr>
        </p:pic>
      </p:grpSp>
      <p:sp>
        <p:nvSpPr>
          <p:cNvPr id="56" name="Rektangel 55"/>
          <p:cNvSpPr/>
          <p:nvPr/>
        </p:nvSpPr>
        <p:spPr>
          <a:xfrm>
            <a:off x="4900384" y="2733689"/>
            <a:ext cx="971999" cy="509662"/>
          </a:xfrm>
          <a:prstGeom prst="rect">
            <a:avLst/>
          </a:prstGeom>
          <a:solidFill>
            <a:srgbClr val="EFF0F0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/>
          </a:p>
        </p:txBody>
      </p:sp>
      <p:sp>
        <p:nvSpPr>
          <p:cNvPr id="57" name="textruta 56"/>
          <p:cNvSpPr txBox="1"/>
          <p:nvPr/>
        </p:nvSpPr>
        <p:spPr>
          <a:xfrm>
            <a:off x="4876238" y="2710592"/>
            <a:ext cx="1252391" cy="644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sv-SE" sz="600" dirty="0" smtClean="0"/>
              <a:t>Personuppgifter</a:t>
            </a:r>
          </a:p>
          <a:p>
            <a:pPr>
              <a:lnSpc>
                <a:spcPct val="120000"/>
              </a:lnSpc>
            </a:pPr>
            <a:r>
              <a:rPr lang="sv-SE" sz="400" dirty="0" smtClean="0"/>
              <a:t>E</a:t>
            </a:r>
            <a:r>
              <a:rPr lang="sv-SE" sz="400" i="1" dirty="0" smtClean="0"/>
              <a:t>-</a:t>
            </a:r>
            <a:r>
              <a:rPr lang="sv-SE" sz="400" i="1" dirty="0" err="1" smtClean="0"/>
              <a:t>mai</a:t>
            </a:r>
            <a:r>
              <a:rPr lang="sv-SE" sz="400" i="1" dirty="0"/>
              <a:t>:</a:t>
            </a:r>
            <a:r>
              <a:rPr lang="sv-SE" sz="400" i="1" dirty="0" smtClean="0"/>
              <a:t> </a:t>
            </a:r>
            <a:r>
              <a:rPr lang="sv-SE" sz="400" i="1" dirty="0" err="1" smtClean="0"/>
              <a:t>flowerguru@charmander.se</a:t>
            </a:r>
            <a:endParaRPr lang="sv-SE" sz="400" i="1" dirty="0" smtClean="0"/>
          </a:p>
          <a:p>
            <a:pPr>
              <a:lnSpc>
                <a:spcPct val="120000"/>
              </a:lnSpc>
            </a:pPr>
            <a:r>
              <a:rPr lang="sv-SE" sz="400" i="1" dirty="0" smtClean="0"/>
              <a:t>Adress: Genvägen 12</a:t>
            </a:r>
          </a:p>
          <a:p>
            <a:pPr>
              <a:lnSpc>
                <a:spcPct val="120000"/>
              </a:lnSpc>
            </a:pPr>
            <a:r>
              <a:rPr lang="sv-SE" sz="400" i="1" dirty="0" smtClean="0"/>
              <a:t>Personnummer: 680922</a:t>
            </a:r>
          </a:p>
          <a:p>
            <a:pPr>
              <a:lnSpc>
                <a:spcPct val="120000"/>
              </a:lnSpc>
            </a:pPr>
            <a:r>
              <a:rPr lang="sv-SE" sz="400" i="1" dirty="0" smtClean="0"/>
              <a:t>Kön: Man</a:t>
            </a:r>
          </a:p>
          <a:p>
            <a:pPr>
              <a:lnSpc>
                <a:spcPct val="120000"/>
              </a:lnSpc>
            </a:pPr>
            <a:r>
              <a:rPr lang="sv-SE" sz="400" i="1" dirty="0" smtClean="0"/>
              <a:t>Telefonnummer: 0712345678</a:t>
            </a:r>
          </a:p>
          <a:p>
            <a:pPr>
              <a:lnSpc>
                <a:spcPct val="120000"/>
              </a:lnSpc>
            </a:pPr>
            <a:endParaRPr lang="sv-SE" sz="400" i="1" dirty="0" smtClean="0"/>
          </a:p>
        </p:txBody>
      </p:sp>
      <p:sp>
        <p:nvSpPr>
          <p:cNvPr id="58" name="Höger 57"/>
          <p:cNvSpPr>
            <a:spLocks noChangeAspect="1"/>
          </p:cNvSpPr>
          <p:nvPr/>
        </p:nvSpPr>
        <p:spPr>
          <a:xfrm>
            <a:off x="5989236" y="2472263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9" name="Rektangel 58"/>
          <p:cNvSpPr/>
          <p:nvPr/>
        </p:nvSpPr>
        <p:spPr>
          <a:xfrm>
            <a:off x="5740666" y="1707240"/>
            <a:ext cx="131717" cy="99664"/>
          </a:xfrm>
          <a:prstGeom prst="rect">
            <a:avLst/>
          </a:prstGeom>
          <a:solidFill>
            <a:schemeClr val="tx1">
              <a:lumMod val="50000"/>
              <a:lumOff val="50000"/>
              <a:alpha val="4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/>
          </a:p>
        </p:txBody>
      </p:sp>
      <p:sp>
        <p:nvSpPr>
          <p:cNvPr id="84" name="Höger 83"/>
          <p:cNvSpPr>
            <a:spLocks noChangeAspect="1"/>
          </p:cNvSpPr>
          <p:nvPr/>
        </p:nvSpPr>
        <p:spPr>
          <a:xfrm>
            <a:off x="7454865" y="2478778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8" name="Höger 127"/>
          <p:cNvSpPr>
            <a:spLocks noChangeAspect="1"/>
          </p:cNvSpPr>
          <p:nvPr/>
        </p:nvSpPr>
        <p:spPr>
          <a:xfrm>
            <a:off x="137524" y="5095074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30" name="Grupp 129"/>
          <p:cNvGrpSpPr/>
          <p:nvPr/>
        </p:nvGrpSpPr>
        <p:grpSpPr>
          <a:xfrm>
            <a:off x="1908084" y="4154030"/>
            <a:ext cx="1072653" cy="1880737"/>
            <a:chOff x="416310" y="1616853"/>
            <a:chExt cx="1072653" cy="1880737"/>
          </a:xfrm>
        </p:grpSpPr>
        <p:pic>
          <p:nvPicPr>
            <p:cNvPr id="131" name="Bildobjekt 130" descr="Skärmavbild 2019-05-06 kl. 08.42.0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310" y="1616853"/>
              <a:ext cx="1072653" cy="1880737"/>
            </a:xfrm>
            <a:prstGeom prst="rect">
              <a:avLst/>
            </a:prstGeom>
          </p:spPr>
        </p:pic>
        <p:pic>
          <p:nvPicPr>
            <p:cNvPr id="132" name="Bildobjekt 131" descr="Skärmavbild 2019-05-06 kl. 10.00.05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078" y="1698397"/>
              <a:ext cx="141633" cy="121400"/>
            </a:xfrm>
            <a:prstGeom prst="rect">
              <a:avLst/>
            </a:prstGeom>
          </p:spPr>
        </p:pic>
      </p:grpSp>
      <p:sp>
        <p:nvSpPr>
          <p:cNvPr id="133" name="Höger 132"/>
          <p:cNvSpPr>
            <a:spLocks noChangeAspect="1"/>
          </p:cNvSpPr>
          <p:nvPr/>
        </p:nvSpPr>
        <p:spPr>
          <a:xfrm>
            <a:off x="1551594" y="5095074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34" name="Grupp 133"/>
          <p:cNvGrpSpPr/>
          <p:nvPr/>
        </p:nvGrpSpPr>
        <p:grpSpPr>
          <a:xfrm>
            <a:off x="3379092" y="4154030"/>
            <a:ext cx="1072653" cy="1880737"/>
            <a:chOff x="1908084" y="1616853"/>
            <a:chExt cx="1072653" cy="1880737"/>
          </a:xfrm>
        </p:grpSpPr>
        <p:pic>
          <p:nvPicPr>
            <p:cNvPr id="135" name="Bildobjekt 134" descr="Skärmavbild 2019-05-06 kl. 08.42.0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8084" y="1616853"/>
              <a:ext cx="1072653" cy="1880737"/>
            </a:xfrm>
            <a:prstGeom prst="rect">
              <a:avLst/>
            </a:prstGeom>
          </p:spPr>
        </p:pic>
        <p:pic>
          <p:nvPicPr>
            <p:cNvPr id="136" name="Bildobjekt 135" descr="Skärmavbild 2019-05-06 kl. 10.00.05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8481" y="1698397"/>
              <a:ext cx="141633" cy="121400"/>
            </a:xfrm>
            <a:prstGeom prst="rect">
              <a:avLst/>
            </a:prstGeom>
          </p:spPr>
        </p:pic>
        <p:sp>
          <p:nvSpPr>
            <p:cNvPr id="137" name="Rektangel 136"/>
            <p:cNvSpPr/>
            <p:nvPr/>
          </p:nvSpPr>
          <p:spPr>
            <a:xfrm>
              <a:off x="1980523" y="3085374"/>
              <a:ext cx="935999" cy="144000"/>
            </a:xfrm>
            <a:prstGeom prst="rect">
              <a:avLst/>
            </a:prstGeom>
            <a:solidFill>
              <a:srgbClr val="EFF0F0"/>
            </a:solidFill>
            <a:ln w="3175" cmpd="sng"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138" name="textruta 137"/>
            <p:cNvSpPr txBox="1"/>
            <p:nvPr/>
          </p:nvSpPr>
          <p:spPr>
            <a:xfrm>
              <a:off x="1923443" y="3049704"/>
              <a:ext cx="684245" cy="182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sv-SE" sz="5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Om mig</a:t>
              </a:r>
            </a:p>
          </p:txBody>
        </p:sp>
        <p:sp>
          <p:nvSpPr>
            <p:cNvPr id="139" name="Rektangel 138"/>
            <p:cNvSpPr/>
            <p:nvPr/>
          </p:nvSpPr>
          <p:spPr>
            <a:xfrm>
              <a:off x="2767765" y="2919972"/>
              <a:ext cx="144000" cy="108000"/>
            </a:xfrm>
            <a:prstGeom prst="rect">
              <a:avLst/>
            </a:prstGeom>
            <a:solidFill>
              <a:srgbClr val="EFF0F0"/>
            </a:solidFill>
            <a:ln w="31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140" name="Rektangel 139"/>
            <p:cNvSpPr/>
            <p:nvPr/>
          </p:nvSpPr>
          <p:spPr>
            <a:xfrm>
              <a:off x="2759708" y="2743492"/>
              <a:ext cx="144000" cy="108000"/>
            </a:xfrm>
            <a:prstGeom prst="rect">
              <a:avLst/>
            </a:prstGeom>
            <a:solidFill>
              <a:srgbClr val="EFF0F0"/>
            </a:solidFill>
            <a:ln w="31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141" name="Rektangel 140"/>
            <p:cNvSpPr/>
            <p:nvPr/>
          </p:nvSpPr>
          <p:spPr>
            <a:xfrm>
              <a:off x="1979314" y="2899970"/>
              <a:ext cx="934459" cy="152112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4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</p:grpSp>
      <p:sp>
        <p:nvSpPr>
          <p:cNvPr id="142" name="Höger 141"/>
          <p:cNvSpPr>
            <a:spLocks noChangeAspect="1"/>
          </p:cNvSpPr>
          <p:nvPr/>
        </p:nvSpPr>
        <p:spPr>
          <a:xfrm>
            <a:off x="3055367" y="5095074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62" name="Grupp 161"/>
          <p:cNvGrpSpPr/>
          <p:nvPr/>
        </p:nvGrpSpPr>
        <p:grpSpPr>
          <a:xfrm>
            <a:off x="6302505" y="1616852"/>
            <a:ext cx="1072653" cy="1880737"/>
            <a:chOff x="6302505" y="1616852"/>
            <a:chExt cx="1072653" cy="1880737"/>
          </a:xfrm>
        </p:grpSpPr>
        <p:grpSp>
          <p:nvGrpSpPr>
            <p:cNvPr id="85" name="Grupp 84"/>
            <p:cNvGrpSpPr/>
            <p:nvPr/>
          </p:nvGrpSpPr>
          <p:grpSpPr>
            <a:xfrm>
              <a:off x="6308780" y="1616852"/>
              <a:ext cx="1060783" cy="1880737"/>
              <a:chOff x="6308780" y="1616852"/>
              <a:chExt cx="1060783" cy="1880737"/>
            </a:xfrm>
          </p:grpSpPr>
          <p:grpSp>
            <p:nvGrpSpPr>
              <p:cNvPr id="6" name="Grupp 5"/>
              <p:cNvGrpSpPr/>
              <p:nvPr/>
            </p:nvGrpSpPr>
            <p:grpSpPr>
              <a:xfrm>
                <a:off x="6308781" y="1616852"/>
                <a:ext cx="1060782" cy="1880737"/>
                <a:chOff x="3673934" y="3411878"/>
                <a:chExt cx="1229076" cy="2179119"/>
              </a:xfrm>
            </p:grpSpPr>
            <p:grpSp>
              <p:nvGrpSpPr>
                <p:cNvPr id="11" name="Grupp 10"/>
                <p:cNvGrpSpPr/>
                <p:nvPr/>
              </p:nvGrpSpPr>
              <p:grpSpPr>
                <a:xfrm>
                  <a:off x="3673934" y="3411878"/>
                  <a:ext cx="1229076" cy="2179119"/>
                  <a:chOff x="3673934" y="3411878"/>
                  <a:chExt cx="1229076" cy="2179119"/>
                </a:xfrm>
              </p:grpSpPr>
              <p:pic>
                <p:nvPicPr>
                  <p:cNvPr id="13" name="Bildobjekt 12" descr="Skärmavbild 2019-05-06 kl. 08.41.46.png"/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673934" y="3411878"/>
                    <a:ext cx="1229076" cy="2179119"/>
                  </a:xfrm>
                  <a:prstGeom prst="rect">
                    <a:avLst/>
                  </a:prstGeom>
                </p:spPr>
              </p:pic>
              <p:sp>
                <p:nvSpPr>
                  <p:cNvPr id="14" name="Rektangel 13"/>
                  <p:cNvSpPr/>
                  <p:nvPr/>
                </p:nvSpPr>
                <p:spPr>
                  <a:xfrm>
                    <a:off x="3673934" y="3748424"/>
                    <a:ext cx="1224000" cy="154799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1600"/>
                  </a:p>
                </p:txBody>
              </p:sp>
              <p:cxnSp>
                <p:nvCxnSpPr>
                  <p:cNvPr id="15" name="Rak 14"/>
                  <p:cNvCxnSpPr/>
                  <p:nvPr/>
                </p:nvCxnSpPr>
                <p:spPr>
                  <a:xfrm flipV="1">
                    <a:off x="3673934" y="3411878"/>
                    <a:ext cx="0" cy="2179119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" name="textruta 15"/>
                  <p:cNvSpPr txBox="1"/>
                  <p:nvPr/>
                </p:nvSpPr>
                <p:spPr>
                  <a:xfrm>
                    <a:off x="3681631" y="3706473"/>
                    <a:ext cx="1221379" cy="164930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r>
                      <a:rPr lang="sv-SE" sz="600" b="1" dirty="0" smtClean="0"/>
                      <a:t>Personuppgifter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E-mail: 	</a:t>
                    </a:r>
                    <a:r>
                      <a:rPr lang="sv-SE" sz="500" dirty="0" err="1" smtClean="0"/>
                      <a:t>flowerguru@ch</a:t>
                    </a:r>
                    <a:endParaRPr lang="sv-SE" sz="500" dirty="0" smtClean="0"/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Adress:	Genvägen 12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Personnummer:   680822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Kön:	Man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err="1" smtClean="0"/>
                      <a:t>Telefonnr</a:t>
                    </a:r>
                    <a:r>
                      <a:rPr lang="sv-SE" sz="500" dirty="0" smtClean="0"/>
                      <a:t>:	0712345678</a:t>
                    </a:r>
                  </a:p>
                  <a:p>
                    <a:pPr algn="ctr">
                      <a:lnSpc>
                        <a:spcPct val="150000"/>
                      </a:lnSpc>
                    </a:pPr>
                    <a:r>
                      <a:rPr lang="sv-SE" sz="600" b="1" dirty="0" smtClean="0"/>
                      <a:t>Om mig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err="1" smtClean="0"/>
                      <a:t>Boendetyp</a:t>
                    </a:r>
                    <a:r>
                      <a:rPr lang="sv-SE" sz="500" dirty="0" smtClean="0"/>
                      <a:t>:	Villa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Intresse:	Mycket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i="1" dirty="0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</a:rPr>
                      <a:t>Lägg </a:t>
                    </a:r>
                    <a:r>
                      <a:rPr lang="sv-SE" sz="500" i="1" dirty="0" err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</a:rPr>
                      <a:t>till</a:t>
                    </a:r>
                    <a:r>
                      <a:rPr lang="sv-SE" sz="400" i="1" dirty="0" err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</a:rPr>
                      <a:t>ll</a:t>
                    </a:r>
                    <a:endParaRPr lang="sv-SE" sz="400" i="1" dirty="0" smtClean="0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</a:endParaRP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Spara</a:t>
                    </a:r>
                    <a:endParaRPr lang="sv-SE" sz="500" dirty="0" smtClean="0">
                      <a:solidFill>
                        <a:srgbClr val="595959"/>
                      </a:solidFill>
                    </a:endParaRPr>
                  </a:p>
                </p:txBody>
              </p:sp>
              <p:cxnSp>
                <p:nvCxnSpPr>
                  <p:cNvPr id="17" name="Rak 16"/>
                  <p:cNvCxnSpPr/>
                  <p:nvPr/>
                </p:nvCxnSpPr>
                <p:spPr>
                  <a:xfrm flipH="1">
                    <a:off x="3681632" y="3944742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Rak 17"/>
                  <p:cNvCxnSpPr/>
                  <p:nvPr/>
                </p:nvCxnSpPr>
                <p:spPr>
                  <a:xfrm flipH="1">
                    <a:off x="3681631" y="4060119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Rak 18"/>
                  <p:cNvCxnSpPr/>
                  <p:nvPr/>
                </p:nvCxnSpPr>
                <p:spPr>
                  <a:xfrm flipH="1">
                    <a:off x="3681632" y="4192814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Rak 19"/>
                  <p:cNvCxnSpPr/>
                  <p:nvPr/>
                </p:nvCxnSpPr>
                <p:spPr>
                  <a:xfrm flipH="1">
                    <a:off x="3681631" y="4593893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Rak 20"/>
                  <p:cNvCxnSpPr/>
                  <p:nvPr/>
                </p:nvCxnSpPr>
                <p:spPr>
                  <a:xfrm flipH="1">
                    <a:off x="3681632" y="4722694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Rak 21"/>
                  <p:cNvCxnSpPr/>
                  <p:nvPr/>
                </p:nvCxnSpPr>
                <p:spPr>
                  <a:xfrm flipH="1">
                    <a:off x="3673934" y="3748423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2" name="Rak 11"/>
                <p:cNvCxnSpPr/>
                <p:nvPr/>
              </p:nvCxnSpPr>
              <p:spPr>
                <a:xfrm flipH="1">
                  <a:off x="3681632" y="5156367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0" name="Rak 79"/>
              <p:cNvCxnSpPr/>
              <p:nvPr/>
            </p:nvCxnSpPr>
            <p:spPr>
              <a:xfrm flipH="1">
                <a:off x="6308780" y="2515905"/>
                <a:ext cx="105413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Rak 80"/>
              <p:cNvCxnSpPr/>
              <p:nvPr/>
            </p:nvCxnSpPr>
            <p:spPr>
              <a:xfrm flipH="1">
                <a:off x="6308780" y="2405108"/>
                <a:ext cx="105413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Rak 81"/>
              <p:cNvCxnSpPr/>
              <p:nvPr/>
            </p:nvCxnSpPr>
            <p:spPr>
              <a:xfrm flipH="1">
                <a:off x="6315425" y="2888713"/>
                <a:ext cx="105413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Rak 82"/>
              <p:cNvCxnSpPr/>
              <p:nvPr/>
            </p:nvCxnSpPr>
            <p:spPr>
              <a:xfrm flipH="1">
                <a:off x="6315425" y="3006373"/>
                <a:ext cx="105413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60" name="Bildobjekt 159" descr="Skärmavbild 2019-05-06 kl. 08.42.0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8143"/>
            <a:stretch/>
          </p:blipFill>
          <p:spPr>
            <a:xfrm>
              <a:off x="6302505" y="3243351"/>
              <a:ext cx="1072653" cy="248643"/>
            </a:xfrm>
            <a:prstGeom prst="rect">
              <a:avLst/>
            </a:prstGeom>
          </p:spPr>
        </p:pic>
      </p:grpSp>
      <p:grpSp>
        <p:nvGrpSpPr>
          <p:cNvPr id="164" name="Grupp 163"/>
          <p:cNvGrpSpPr/>
          <p:nvPr/>
        </p:nvGrpSpPr>
        <p:grpSpPr>
          <a:xfrm>
            <a:off x="7791028" y="1616852"/>
            <a:ext cx="1119880" cy="1880737"/>
            <a:chOff x="7791028" y="1616852"/>
            <a:chExt cx="1119880" cy="1880737"/>
          </a:xfrm>
        </p:grpSpPr>
        <p:grpSp>
          <p:nvGrpSpPr>
            <p:cNvPr id="109" name="Grupp 108"/>
            <p:cNvGrpSpPr/>
            <p:nvPr/>
          </p:nvGrpSpPr>
          <p:grpSpPr>
            <a:xfrm>
              <a:off x="7798916" y="1616852"/>
              <a:ext cx="1111992" cy="1880737"/>
              <a:chOff x="7798916" y="1616852"/>
              <a:chExt cx="1111992" cy="1880737"/>
            </a:xfrm>
          </p:grpSpPr>
          <p:grpSp>
            <p:nvGrpSpPr>
              <p:cNvPr id="86" name="Grupp 85"/>
              <p:cNvGrpSpPr/>
              <p:nvPr/>
            </p:nvGrpSpPr>
            <p:grpSpPr>
              <a:xfrm>
                <a:off x="7802771" y="1616852"/>
                <a:ext cx="1060783" cy="1880737"/>
                <a:chOff x="6308780" y="1616852"/>
                <a:chExt cx="1060783" cy="1880737"/>
              </a:xfrm>
            </p:grpSpPr>
            <p:grpSp>
              <p:nvGrpSpPr>
                <p:cNvPr id="87" name="Grupp 86"/>
                <p:cNvGrpSpPr/>
                <p:nvPr/>
              </p:nvGrpSpPr>
              <p:grpSpPr>
                <a:xfrm>
                  <a:off x="6308781" y="1616852"/>
                  <a:ext cx="1060782" cy="1880737"/>
                  <a:chOff x="3673934" y="3411878"/>
                  <a:chExt cx="1229076" cy="2179119"/>
                </a:xfrm>
              </p:grpSpPr>
              <p:grpSp>
                <p:nvGrpSpPr>
                  <p:cNvPr id="92" name="Grupp 91"/>
                  <p:cNvGrpSpPr/>
                  <p:nvPr/>
                </p:nvGrpSpPr>
                <p:grpSpPr>
                  <a:xfrm>
                    <a:off x="3673934" y="3411878"/>
                    <a:ext cx="1229076" cy="2179119"/>
                    <a:chOff x="3673934" y="3411878"/>
                    <a:chExt cx="1229076" cy="2179119"/>
                  </a:xfrm>
                </p:grpSpPr>
                <p:pic>
                  <p:nvPicPr>
                    <p:cNvPr id="94" name="Bildobjekt 93" descr="Skärmavbild 2019-05-06 kl. 08.41.46.png"/>
                    <p:cNvPicPr>
                      <a:picLocks noChangeAspect="1"/>
                    </p:cNvPicPr>
                    <p:nvPr/>
                  </p:nvPicPr>
                  <p:blipFill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3673934" y="3411878"/>
                      <a:ext cx="1229076" cy="2179119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95" name="Rektangel 94"/>
                    <p:cNvSpPr/>
                    <p:nvPr/>
                  </p:nvSpPr>
                  <p:spPr>
                    <a:xfrm>
                      <a:off x="3673934" y="3748424"/>
                      <a:ext cx="1224000" cy="15479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 sz="1600"/>
                    </a:p>
                  </p:txBody>
                </p:sp>
                <p:cxnSp>
                  <p:nvCxnSpPr>
                    <p:cNvPr id="96" name="Rak 95"/>
                    <p:cNvCxnSpPr/>
                    <p:nvPr/>
                  </p:nvCxnSpPr>
                  <p:spPr>
                    <a:xfrm flipV="1">
                      <a:off x="3673934" y="3411878"/>
                      <a:ext cx="0" cy="2179119"/>
                    </a:xfrm>
                    <a:prstGeom prst="line">
                      <a:avLst/>
                    </a:prstGeom>
                    <a:ln w="9525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97" name="textruta 96"/>
                    <p:cNvSpPr txBox="1"/>
                    <p:nvPr/>
                  </p:nvSpPr>
                  <p:spPr>
                    <a:xfrm>
                      <a:off x="3681631" y="3706473"/>
                      <a:ext cx="1221379" cy="164930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sv-SE" sz="600" b="1" dirty="0" smtClean="0"/>
                        <a:t>Personuppgifter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sv-SE" sz="500" dirty="0" smtClean="0"/>
                        <a:t>E-mail: 	</a:t>
                      </a:r>
                      <a:r>
                        <a:rPr lang="sv-SE" sz="500" dirty="0" err="1" smtClean="0"/>
                        <a:t>flowerguru@ch</a:t>
                      </a:r>
                      <a:endParaRPr lang="sv-SE" sz="500" dirty="0" smtClean="0"/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sv-SE" sz="500" dirty="0" smtClean="0"/>
                        <a:t>Adress:	Genvägen 12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sv-SE" sz="500" dirty="0" smtClean="0"/>
                        <a:t>Personnummer:   680822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sv-SE" sz="500" dirty="0" smtClean="0"/>
                        <a:t>Kön:	Man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sv-SE" sz="500" dirty="0" err="1" smtClean="0"/>
                        <a:t>Telefonnr</a:t>
                      </a:r>
                      <a:r>
                        <a:rPr lang="sv-SE" sz="500" dirty="0" smtClean="0"/>
                        <a:t>:	0712345678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sv-SE" sz="600" b="1" dirty="0" smtClean="0"/>
                        <a:t>Om mig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sv-SE" sz="500" dirty="0" err="1" smtClean="0"/>
                        <a:t>Boendetyp</a:t>
                      </a:r>
                      <a:r>
                        <a:rPr lang="sv-SE" sz="500" dirty="0" smtClean="0"/>
                        <a:t>:	Villa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sv-SE" sz="500" dirty="0" smtClean="0"/>
                        <a:t>Intresse:	Mycket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sv-SE" sz="500" i="1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Lägg </a:t>
                      </a:r>
                      <a:r>
                        <a:rPr lang="sv-SE" sz="500" i="1" dirty="0" err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till</a:t>
                      </a:r>
                      <a:r>
                        <a:rPr lang="sv-SE" sz="400" i="1" dirty="0" err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ll</a:t>
                      </a:r>
                      <a:endParaRPr lang="sv-SE" sz="400" i="1" dirty="0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sv-SE" sz="500" dirty="0" smtClean="0"/>
                        <a:t>Spara</a:t>
                      </a:r>
                      <a:endParaRPr lang="sv-SE" sz="500" dirty="0" smtClean="0">
                        <a:solidFill>
                          <a:srgbClr val="595959"/>
                        </a:solidFill>
                      </a:endParaRPr>
                    </a:p>
                  </p:txBody>
                </p:sp>
                <p:cxnSp>
                  <p:nvCxnSpPr>
                    <p:cNvPr id="98" name="Rak 97"/>
                    <p:cNvCxnSpPr/>
                    <p:nvPr/>
                  </p:nvCxnSpPr>
                  <p:spPr>
                    <a:xfrm flipH="1">
                      <a:off x="3681632" y="3944742"/>
                      <a:ext cx="1221378" cy="1"/>
                    </a:xfrm>
                    <a:prstGeom prst="line">
                      <a:avLst/>
                    </a:prstGeom>
                    <a:ln w="9525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9" name="Rak 98"/>
                    <p:cNvCxnSpPr/>
                    <p:nvPr/>
                  </p:nvCxnSpPr>
                  <p:spPr>
                    <a:xfrm flipH="1">
                      <a:off x="3681631" y="4060119"/>
                      <a:ext cx="1221378" cy="1"/>
                    </a:xfrm>
                    <a:prstGeom prst="line">
                      <a:avLst/>
                    </a:prstGeom>
                    <a:ln w="9525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0" name="Rak 99"/>
                    <p:cNvCxnSpPr/>
                    <p:nvPr/>
                  </p:nvCxnSpPr>
                  <p:spPr>
                    <a:xfrm flipH="1">
                      <a:off x="3681632" y="4192814"/>
                      <a:ext cx="1221378" cy="1"/>
                    </a:xfrm>
                    <a:prstGeom prst="line">
                      <a:avLst/>
                    </a:prstGeom>
                    <a:ln w="9525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1" name="Rak 100"/>
                    <p:cNvCxnSpPr/>
                    <p:nvPr/>
                  </p:nvCxnSpPr>
                  <p:spPr>
                    <a:xfrm flipH="1">
                      <a:off x="3681631" y="4593893"/>
                      <a:ext cx="1221378" cy="1"/>
                    </a:xfrm>
                    <a:prstGeom prst="line">
                      <a:avLst/>
                    </a:prstGeom>
                    <a:ln w="9525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2" name="Rak 101"/>
                    <p:cNvCxnSpPr/>
                    <p:nvPr/>
                  </p:nvCxnSpPr>
                  <p:spPr>
                    <a:xfrm flipH="1">
                      <a:off x="3681632" y="4742716"/>
                      <a:ext cx="1221378" cy="1"/>
                    </a:xfrm>
                    <a:prstGeom prst="line">
                      <a:avLst/>
                    </a:prstGeom>
                    <a:ln w="9525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3" name="Rak 102"/>
                    <p:cNvCxnSpPr/>
                    <p:nvPr/>
                  </p:nvCxnSpPr>
                  <p:spPr>
                    <a:xfrm flipH="1">
                      <a:off x="3673934" y="3748423"/>
                      <a:ext cx="1221378" cy="1"/>
                    </a:xfrm>
                    <a:prstGeom prst="line">
                      <a:avLst/>
                    </a:prstGeom>
                    <a:ln w="9525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93" name="Rak 92"/>
                  <p:cNvCxnSpPr/>
                  <p:nvPr/>
                </p:nvCxnSpPr>
                <p:spPr>
                  <a:xfrm flipH="1">
                    <a:off x="3681632" y="5156367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88" name="Rak 87"/>
                <p:cNvCxnSpPr/>
                <p:nvPr/>
              </p:nvCxnSpPr>
              <p:spPr>
                <a:xfrm flipH="1">
                  <a:off x="6308780" y="2515905"/>
                  <a:ext cx="105413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Rak 88"/>
                <p:cNvCxnSpPr/>
                <p:nvPr/>
              </p:nvCxnSpPr>
              <p:spPr>
                <a:xfrm flipH="1">
                  <a:off x="6308780" y="2405108"/>
                  <a:ext cx="105413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Rak 89"/>
                <p:cNvCxnSpPr/>
                <p:nvPr/>
              </p:nvCxnSpPr>
              <p:spPr>
                <a:xfrm flipH="1">
                  <a:off x="6315425" y="2888713"/>
                  <a:ext cx="105413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Rak 90"/>
                <p:cNvCxnSpPr/>
                <p:nvPr/>
              </p:nvCxnSpPr>
              <p:spPr>
                <a:xfrm flipH="1">
                  <a:off x="6315425" y="3006373"/>
                  <a:ext cx="105413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4" name="Rektangel 103"/>
              <p:cNvSpPr/>
              <p:nvPr/>
            </p:nvSpPr>
            <p:spPr>
              <a:xfrm>
                <a:off x="7798916" y="2772714"/>
                <a:ext cx="1060257" cy="110036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  <a:alpha val="46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600"/>
              </a:p>
            </p:txBody>
          </p:sp>
          <p:cxnSp>
            <p:nvCxnSpPr>
              <p:cNvPr id="105" name="Rak 104"/>
              <p:cNvCxnSpPr/>
              <p:nvPr/>
            </p:nvCxnSpPr>
            <p:spPr>
              <a:xfrm flipV="1">
                <a:off x="8478586" y="2789802"/>
                <a:ext cx="0" cy="73226"/>
              </a:xfrm>
              <a:prstGeom prst="line">
                <a:avLst/>
              </a:prstGeom>
              <a:ln w="9525" cmpd="sng">
                <a:solidFill>
                  <a:schemeClr val="accent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Ellips 106"/>
              <p:cNvSpPr>
                <a:spLocks noChangeAspect="1"/>
              </p:cNvSpPr>
              <p:nvPr/>
            </p:nvSpPr>
            <p:spPr>
              <a:xfrm>
                <a:off x="8760139" y="2788388"/>
                <a:ext cx="62141" cy="63835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600" dirty="0"/>
              </a:p>
            </p:txBody>
          </p:sp>
          <p:sp>
            <p:nvSpPr>
              <p:cNvPr id="108" name="textruta 107"/>
              <p:cNvSpPr txBox="1"/>
              <p:nvPr/>
            </p:nvSpPr>
            <p:spPr>
              <a:xfrm>
                <a:off x="8687770" y="2745560"/>
                <a:ext cx="223138" cy="1384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sv-SE" sz="300" dirty="0" smtClean="0">
                    <a:solidFill>
                      <a:schemeClr val="bg1"/>
                    </a:solidFill>
                    <a:latin typeface="Arial Black"/>
                    <a:cs typeface="Arial Black"/>
                  </a:rPr>
                  <a:t>X</a:t>
                </a:r>
                <a:endParaRPr lang="sv-SE" sz="300" dirty="0">
                  <a:solidFill>
                    <a:schemeClr val="bg1"/>
                  </a:solidFill>
                  <a:latin typeface="Arial Black"/>
                  <a:cs typeface="Arial Black"/>
                </a:endParaRPr>
              </a:p>
            </p:txBody>
          </p:sp>
        </p:grpSp>
        <p:pic>
          <p:nvPicPr>
            <p:cNvPr id="163" name="Bildobjekt 162" descr="Skärmavbild 2019-05-06 kl. 08.42.0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8143"/>
            <a:stretch/>
          </p:blipFill>
          <p:spPr>
            <a:xfrm>
              <a:off x="7791028" y="3243350"/>
              <a:ext cx="1072653" cy="248643"/>
            </a:xfrm>
            <a:prstGeom prst="rect">
              <a:avLst/>
            </a:prstGeom>
          </p:spPr>
        </p:pic>
      </p:grpSp>
      <p:grpSp>
        <p:nvGrpSpPr>
          <p:cNvPr id="166" name="Grupp 165"/>
          <p:cNvGrpSpPr/>
          <p:nvPr/>
        </p:nvGrpSpPr>
        <p:grpSpPr>
          <a:xfrm>
            <a:off x="407927" y="4154030"/>
            <a:ext cx="1069166" cy="1880737"/>
            <a:chOff x="407927" y="4154030"/>
            <a:chExt cx="1069166" cy="1880737"/>
          </a:xfrm>
        </p:grpSpPr>
        <p:grpSp>
          <p:nvGrpSpPr>
            <p:cNvPr id="110" name="Grupp 109"/>
            <p:cNvGrpSpPr/>
            <p:nvPr/>
          </p:nvGrpSpPr>
          <p:grpSpPr>
            <a:xfrm>
              <a:off x="416310" y="4154030"/>
              <a:ext cx="1060783" cy="1880737"/>
              <a:chOff x="6308780" y="1616852"/>
              <a:chExt cx="1060783" cy="1880737"/>
            </a:xfrm>
          </p:grpSpPr>
          <p:grpSp>
            <p:nvGrpSpPr>
              <p:cNvPr id="111" name="Grupp 110"/>
              <p:cNvGrpSpPr/>
              <p:nvPr/>
            </p:nvGrpSpPr>
            <p:grpSpPr>
              <a:xfrm>
                <a:off x="6308781" y="1616852"/>
                <a:ext cx="1060782" cy="1880737"/>
                <a:chOff x="3673934" y="3411878"/>
                <a:chExt cx="1229076" cy="2179119"/>
              </a:xfrm>
            </p:grpSpPr>
            <p:grpSp>
              <p:nvGrpSpPr>
                <p:cNvPr id="116" name="Grupp 115"/>
                <p:cNvGrpSpPr/>
                <p:nvPr/>
              </p:nvGrpSpPr>
              <p:grpSpPr>
                <a:xfrm>
                  <a:off x="3673934" y="3411878"/>
                  <a:ext cx="1229076" cy="2179119"/>
                  <a:chOff x="3673934" y="3411878"/>
                  <a:chExt cx="1229076" cy="2179119"/>
                </a:xfrm>
              </p:grpSpPr>
              <p:pic>
                <p:nvPicPr>
                  <p:cNvPr id="118" name="Bildobjekt 117" descr="Skärmavbild 2019-05-06 kl. 08.41.46.png"/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673934" y="3411878"/>
                    <a:ext cx="1229076" cy="2179119"/>
                  </a:xfrm>
                  <a:prstGeom prst="rect">
                    <a:avLst/>
                  </a:prstGeom>
                </p:spPr>
              </p:pic>
              <p:sp>
                <p:nvSpPr>
                  <p:cNvPr id="119" name="Rektangel 118"/>
                  <p:cNvSpPr/>
                  <p:nvPr/>
                </p:nvSpPr>
                <p:spPr>
                  <a:xfrm>
                    <a:off x="3673934" y="3748424"/>
                    <a:ext cx="1224000" cy="154799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1600"/>
                  </a:p>
                </p:txBody>
              </p:sp>
              <p:cxnSp>
                <p:nvCxnSpPr>
                  <p:cNvPr id="120" name="Rak 119"/>
                  <p:cNvCxnSpPr/>
                  <p:nvPr/>
                </p:nvCxnSpPr>
                <p:spPr>
                  <a:xfrm flipV="1">
                    <a:off x="3673934" y="3411878"/>
                    <a:ext cx="0" cy="2179119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1" name="textruta 120"/>
                  <p:cNvSpPr txBox="1"/>
                  <p:nvPr/>
                </p:nvSpPr>
                <p:spPr>
                  <a:xfrm>
                    <a:off x="3681631" y="3706473"/>
                    <a:ext cx="1221379" cy="164930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r>
                      <a:rPr lang="sv-SE" sz="600" b="1" dirty="0" smtClean="0"/>
                      <a:t>Personuppgifter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E-mail: 	</a:t>
                    </a:r>
                    <a:r>
                      <a:rPr lang="sv-SE" sz="500" dirty="0" err="1" smtClean="0"/>
                      <a:t>flowerguru@ch</a:t>
                    </a:r>
                    <a:endParaRPr lang="sv-SE" sz="500" dirty="0" smtClean="0"/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Adress:	Genvägen 12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Personnummer:   680822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Kön:	Man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err="1" smtClean="0"/>
                      <a:t>Telefonnr</a:t>
                    </a:r>
                    <a:r>
                      <a:rPr lang="sv-SE" sz="500" dirty="0" smtClean="0"/>
                      <a:t>:	0712345678</a:t>
                    </a:r>
                  </a:p>
                  <a:p>
                    <a:pPr algn="ctr">
                      <a:lnSpc>
                        <a:spcPct val="150000"/>
                      </a:lnSpc>
                    </a:pPr>
                    <a:r>
                      <a:rPr lang="sv-SE" sz="600" b="1" dirty="0" smtClean="0"/>
                      <a:t>Om mig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err="1" smtClean="0"/>
                      <a:t>Boendetyp</a:t>
                    </a:r>
                    <a:r>
                      <a:rPr lang="sv-SE" sz="500" dirty="0" smtClean="0"/>
                      <a:t>:	Villa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Intresse:	Mycket</a:t>
                    </a: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i="1" dirty="0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</a:rPr>
                      <a:t>Lägg </a:t>
                    </a:r>
                    <a:r>
                      <a:rPr lang="sv-SE" sz="500" i="1" dirty="0" err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</a:rPr>
                      <a:t>till</a:t>
                    </a:r>
                    <a:r>
                      <a:rPr lang="sv-SE" sz="400" i="1" dirty="0" err="1" smtClean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</a:rPr>
                      <a:t>ll</a:t>
                    </a:r>
                    <a:endParaRPr lang="sv-SE" sz="400" i="1" dirty="0" smtClean="0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</a:endParaRPr>
                  </a:p>
                  <a:p>
                    <a:pPr>
                      <a:lnSpc>
                        <a:spcPct val="150000"/>
                      </a:lnSpc>
                    </a:pPr>
                    <a:r>
                      <a:rPr lang="sv-SE" sz="500" dirty="0" smtClean="0"/>
                      <a:t>Spara</a:t>
                    </a:r>
                    <a:endParaRPr lang="sv-SE" sz="500" dirty="0" smtClean="0">
                      <a:solidFill>
                        <a:srgbClr val="595959"/>
                      </a:solidFill>
                    </a:endParaRPr>
                  </a:p>
                </p:txBody>
              </p:sp>
              <p:cxnSp>
                <p:nvCxnSpPr>
                  <p:cNvPr id="122" name="Rak 121"/>
                  <p:cNvCxnSpPr/>
                  <p:nvPr/>
                </p:nvCxnSpPr>
                <p:spPr>
                  <a:xfrm flipH="1">
                    <a:off x="3681632" y="3944742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3" name="Rak 122"/>
                  <p:cNvCxnSpPr/>
                  <p:nvPr/>
                </p:nvCxnSpPr>
                <p:spPr>
                  <a:xfrm flipH="1">
                    <a:off x="3681631" y="4060119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" name="Rak 123"/>
                  <p:cNvCxnSpPr/>
                  <p:nvPr/>
                </p:nvCxnSpPr>
                <p:spPr>
                  <a:xfrm flipH="1">
                    <a:off x="3681632" y="4192814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5" name="Rak 124"/>
                  <p:cNvCxnSpPr/>
                  <p:nvPr/>
                </p:nvCxnSpPr>
                <p:spPr>
                  <a:xfrm flipH="1">
                    <a:off x="3681631" y="4593893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6" name="Rak 125"/>
                  <p:cNvCxnSpPr/>
                  <p:nvPr/>
                </p:nvCxnSpPr>
                <p:spPr>
                  <a:xfrm flipH="1">
                    <a:off x="3681632" y="4722694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" name="Rak 126"/>
                  <p:cNvCxnSpPr/>
                  <p:nvPr/>
                </p:nvCxnSpPr>
                <p:spPr>
                  <a:xfrm flipH="1">
                    <a:off x="3673934" y="3748423"/>
                    <a:ext cx="1221378" cy="1"/>
                  </a:xfrm>
                  <a:prstGeom prst="line">
                    <a:avLst/>
                  </a:prstGeom>
                  <a:ln w="9525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17" name="Rak 116"/>
                <p:cNvCxnSpPr/>
                <p:nvPr/>
              </p:nvCxnSpPr>
              <p:spPr>
                <a:xfrm flipH="1">
                  <a:off x="3681632" y="5156367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2" name="Rak 111"/>
              <p:cNvCxnSpPr/>
              <p:nvPr/>
            </p:nvCxnSpPr>
            <p:spPr>
              <a:xfrm flipH="1">
                <a:off x="6308780" y="2515905"/>
                <a:ext cx="105413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Rak 112"/>
              <p:cNvCxnSpPr/>
              <p:nvPr/>
            </p:nvCxnSpPr>
            <p:spPr>
              <a:xfrm flipH="1">
                <a:off x="6308780" y="2405108"/>
                <a:ext cx="105413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Rak 113"/>
              <p:cNvCxnSpPr/>
              <p:nvPr/>
            </p:nvCxnSpPr>
            <p:spPr>
              <a:xfrm flipH="1">
                <a:off x="6315425" y="2888713"/>
                <a:ext cx="105413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Rak 114"/>
              <p:cNvCxnSpPr/>
              <p:nvPr/>
            </p:nvCxnSpPr>
            <p:spPr>
              <a:xfrm flipH="1">
                <a:off x="6315425" y="3006373"/>
                <a:ext cx="1054138" cy="1"/>
              </a:xfrm>
              <a:prstGeom prst="line">
                <a:avLst/>
              </a:prstGeom>
              <a:ln w="9525" cmpd="sng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9" name="Rektangel 128"/>
            <p:cNvSpPr/>
            <p:nvPr/>
          </p:nvSpPr>
          <p:spPr>
            <a:xfrm>
              <a:off x="415815" y="5662604"/>
              <a:ext cx="1060257" cy="110036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4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pic>
          <p:nvPicPr>
            <p:cNvPr id="165" name="Bildobjekt 164" descr="Skärmavbild 2019-05-06 kl. 08.42.0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8143"/>
            <a:stretch/>
          </p:blipFill>
          <p:spPr>
            <a:xfrm>
              <a:off x="407927" y="5786124"/>
              <a:ext cx="1062521" cy="248643"/>
            </a:xfrm>
            <a:prstGeom prst="rect">
              <a:avLst/>
            </a:prstGeom>
          </p:spPr>
        </p:pic>
      </p:grpSp>
      <p:grpSp>
        <p:nvGrpSpPr>
          <p:cNvPr id="168" name="Grupp 167"/>
          <p:cNvGrpSpPr/>
          <p:nvPr/>
        </p:nvGrpSpPr>
        <p:grpSpPr>
          <a:xfrm>
            <a:off x="4817534" y="4149923"/>
            <a:ext cx="1148092" cy="1880737"/>
            <a:chOff x="4817534" y="4149923"/>
            <a:chExt cx="1148092" cy="1880737"/>
          </a:xfrm>
        </p:grpSpPr>
        <p:grpSp>
          <p:nvGrpSpPr>
            <p:cNvPr id="143" name="Grupp 142"/>
            <p:cNvGrpSpPr/>
            <p:nvPr/>
          </p:nvGrpSpPr>
          <p:grpSpPr>
            <a:xfrm>
              <a:off x="4824257" y="4149923"/>
              <a:ext cx="1141369" cy="1880737"/>
              <a:chOff x="446030" y="4404162"/>
              <a:chExt cx="1141369" cy="1880737"/>
            </a:xfrm>
          </p:grpSpPr>
          <p:grpSp>
            <p:nvGrpSpPr>
              <p:cNvPr id="147" name="Grupp 146"/>
              <p:cNvGrpSpPr/>
              <p:nvPr/>
            </p:nvGrpSpPr>
            <p:grpSpPr>
              <a:xfrm>
                <a:off x="452148" y="4404162"/>
                <a:ext cx="1135251" cy="1880737"/>
                <a:chOff x="3673934" y="3411878"/>
                <a:chExt cx="1315360" cy="2179119"/>
              </a:xfrm>
            </p:grpSpPr>
            <p:pic>
              <p:nvPicPr>
                <p:cNvPr id="149" name="Bildobjekt 148" descr="Skärmavbild 2019-05-06 kl. 08.41.46.pn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73934" y="3411878"/>
                  <a:ext cx="1229076" cy="2179119"/>
                </a:xfrm>
                <a:prstGeom prst="rect">
                  <a:avLst/>
                </a:prstGeom>
              </p:spPr>
            </p:pic>
            <p:sp>
              <p:nvSpPr>
                <p:cNvPr id="150" name="Rektangel 149"/>
                <p:cNvSpPr/>
                <p:nvPr/>
              </p:nvSpPr>
              <p:spPr>
                <a:xfrm>
                  <a:off x="3673934" y="3748424"/>
                  <a:ext cx="1224000" cy="1547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600"/>
                </a:p>
              </p:txBody>
            </p:sp>
            <p:cxnSp>
              <p:nvCxnSpPr>
                <p:cNvPr id="151" name="Rak 150"/>
                <p:cNvCxnSpPr/>
                <p:nvPr/>
              </p:nvCxnSpPr>
              <p:spPr>
                <a:xfrm flipV="1">
                  <a:off x="3673934" y="3411878"/>
                  <a:ext cx="0" cy="2179119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2" name="textruta 151"/>
                <p:cNvSpPr txBox="1"/>
                <p:nvPr/>
              </p:nvSpPr>
              <p:spPr>
                <a:xfrm>
                  <a:off x="3681631" y="3632081"/>
                  <a:ext cx="1307663" cy="97620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100419    onsdag        Tulpaner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230319    lördag          Jord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150319    fredag         Rosor</a:t>
                  </a:r>
                </a:p>
                <a:p>
                  <a:pPr>
                    <a:lnSpc>
                      <a:spcPct val="250000"/>
                    </a:lnSpc>
                  </a:pPr>
                  <a:r>
                    <a:rPr lang="sv-SE" sz="500" dirty="0" smtClean="0"/>
                    <a:t>260219    tisdag        Tulpaner</a:t>
                  </a:r>
                </a:p>
              </p:txBody>
            </p:sp>
            <p:cxnSp>
              <p:nvCxnSpPr>
                <p:cNvPr id="153" name="Rak 152"/>
                <p:cNvCxnSpPr/>
                <p:nvPr/>
              </p:nvCxnSpPr>
              <p:spPr>
                <a:xfrm flipH="1">
                  <a:off x="3681632" y="3961273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Rak 153"/>
                <p:cNvCxnSpPr/>
                <p:nvPr/>
              </p:nvCxnSpPr>
              <p:spPr>
                <a:xfrm flipH="1">
                  <a:off x="3681631" y="4179935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Rak 154"/>
                <p:cNvCxnSpPr/>
                <p:nvPr/>
              </p:nvCxnSpPr>
              <p:spPr>
                <a:xfrm flipH="1">
                  <a:off x="3681632" y="4399383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Rak 155"/>
                <p:cNvCxnSpPr/>
                <p:nvPr/>
              </p:nvCxnSpPr>
              <p:spPr>
                <a:xfrm flipH="1">
                  <a:off x="3681631" y="4622465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Rak 157"/>
                <p:cNvCxnSpPr/>
                <p:nvPr/>
              </p:nvCxnSpPr>
              <p:spPr>
                <a:xfrm flipH="1">
                  <a:off x="3673934" y="3748423"/>
                  <a:ext cx="1221378" cy="1"/>
                </a:xfrm>
                <a:prstGeom prst="line">
                  <a:avLst/>
                </a:prstGeom>
                <a:ln w="9525" cmpd="sng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46" name="Bildobjekt 145" descr="Skärmavbild 2019-05-06 kl. 08.41.56.png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84484"/>
              <a:stretch/>
            </p:blipFill>
            <p:spPr>
              <a:xfrm>
                <a:off x="446030" y="4408239"/>
                <a:ext cx="1067914" cy="292524"/>
              </a:xfrm>
              <a:prstGeom prst="rect">
                <a:avLst/>
              </a:prstGeom>
            </p:spPr>
          </p:pic>
        </p:grpSp>
        <p:pic>
          <p:nvPicPr>
            <p:cNvPr id="167" name="Bildobjekt 166" descr="Skärmavbild 2019-05-06 kl. 08.42.0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8143"/>
            <a:stretch/>
          </p:blipFill>
          <p:spPr>
            <a:xfrm>
              <a:off x="4817534" y="5776421"/>
              <a:ext cx="1072653" cy="248643"/>
            </a:xfrm>
            <a:prstGeom prst="rect">
              <a:avLst/>
            </a:prstGeom>
          </p:spPr>
        </p:pic>
      </p:grpSp>
      <p:sp>
        <p:nvSpPr>
          <p:cNvPr id="169" name="Höger 168"/>
          <p:cNvSpPr>
            <a:spLocks noChangeAspect="1"/>
          </p:cNvSpPr>
          <p:nvPr/>
        </p:nvSpPr>
        <p:spPr>
          <a:xfrm>
            <a:off x="4520430" y="5063635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71" name="Grupp 170"/>
          <p:cNvGrpSpPr/>
          <p:nvPr/>
        </p:nvGrpSpPr>
        <p:grpSpPr>
          <a:xfrm>
            <a:off x="4871895" y="4268275"/>
            <a:ext cx="123718" cy="102044"/>
            <a:chOff x="4873260" y="1601413"/>
            <a:chExt cx="123718" cy="102044"/>
          </a:xfrm>
        </p:grpSpPr>
        <p:sp>
          <p:nvSpPr>
            <p:cNvPr id="172" name="Rektangel 171"/>
            <p:cNvSpPr/>
            <p:nvPr/>
          </p:nvSpPr>
          <p:spPr>
            <a:xfrm>
              <a:off x="4873260" y="1601413"/>
              <a:ext cx="123718" cy="102044"/>
            </a:xfrm>
            <a:prstGeom prst="rect">
              <a:avLst/>
            </a:prstGeom>
            <a:solidFill>
              <a:srgbClr val="F0F2F2"/>
            </a:solidFill>
            <a:ln w="3175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173" name="Bildobjekt 17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91241" y="1610201"/>
              <a:ext cx="87808" cy="87808"/>
            </a:xfrm>
            <a:prstGeom prst="rect">
              <a:avLst/>
            </a:prstGeom>
          </p:spPr>
        </p:pic>
      </p:grpSp>
      <p:grpSp>
        <p:nvGrpSpPr>
          <p:cNvPr id="174" name="Grupp 173"/>
          <p:cNvGrpSpPr/>
          <p:nvPr/>
        </p:nvGrpSpPr>
        <p:grpSpPr>
          <a:xfrm>
            <a:off x="6308781" y="4149923"/>
            <a:ext cx="1072653" cy="1880737"/>
            <a:chOff x="416310" y="1616853"/>
            <a:chExt cx="1072653" cy="1880737"/>
          </a:xfrm>
        </p:grpSpPr>
        <p:pic>
          <p:nvPicPr>
            <p:cNvPr id="175" name="Bildobjekt 174" descr="Skärmavbild 2019-05-06 kl. 08.42.0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310" y="1616853"/>
              <a:ext cx="1072653" cy="1880737"/>
            </a:xfrm>
            <a:prstGeom prst="rect">
              <a:avLst/>
            </a:prstGeom>
          </p:spPr>
        </p:pic>
        <p:pic>
          <p:nvPicPr>
            <p:cNvPr id="176" name="Bildobjekt 175" descr="Skärmavbild 2019-05-06 kl. 10.00.05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078" y="1698397"/>
              <a:ext cx="141633" cy="121400"/>
            </a:xfrm>
            <a:prstGeom prst="rect">
              <a:avLst/>
            </a:prstGeom>
          </p:spPr>
        </p:pic>
      </p:grpSp>
      <p:sp>
        <p:nvSpPr>
          <p:cNvPr id="177" name="Höger 176"/>
          <p:cNvSpPr>
            <a:spLocks noChangeAspect="1"/>
          </p:cNvSpPr>
          <p:nvPr/>
        </p:nvSpPr>
        <p:spPr>
          <a:xfrm>
            <a:off x="5971566" y="5015954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8" name="textruta 177"/>
          <p:cNvSpPr txBox="1"/>
          <p:nvPr/>
        </p:nvSpPr>
        <p:spPr>
          <a:xfrm>
            <a:off x="872182" y="96219"/>
            <a:ext cx="41683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7200" b="1" u="sng" dirty="0" smtClean="0"/>
              <a:t>My </a:t>
            </a:r>
            <a:r>
              <a:rPr lang="sv-SE" sz="7200" b="1" u="sng" dirty="0" err="1" smtClean="0"/>
              <a:t>profile</a:t>
            </a:r>
            <a:endParaRPr lang="sv-SE" sz="7200" b="1" u="sng" dirty="0"/>
          </a:p>
        </p:txBody>
      </p:sp>
    </p:spTree>
    <p:extLst>
      <p:ext uri="{BB962C8B-B14F-4D97-AF65-F5344CB8AC3E}">
        <p14:creationId xmlns:p14="http://schemas.microsoft.com/office/powerpoint/2010/main" val="3369154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Höger 8"/>
          <p:cNvSpPr>
            <a:spLocks noChangeAspect="1"/>
          </p:cNvSpPr>
          <p:nvPr/>
        </p:nvSpPr>
        <p:spPr>
          <a:xfrm>
            <a:off x="1499594" y="3341184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0" name="Grupp 9"/>
          <p:cNvGrpSpPr/>
          <p:nvPr/>
        </p:nvGrpSpPr>
        <p:grpSpPr>
          <a:xfrm>
            <a:off x="344609" y="4584569"/>
            <a:ext cx="1072653" cy="1880737"/>
            <a:chOff x="1908084" y="1616853"/>
            <a:chExt cx="1072653" cy="1880737"/>
          </a:xfrm>
        </p:grpSpPr>
        <p:pic>
          <p:nvPicPr>
            <p:cNvPr id="11" name="Bildobjekt 10" descr="Skärmavbild 2019-05-06 kl. 08.42.0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8084" y="1616853"/>
              <a:ext cx="1072653" cy="1880737"/>
            </a:xfrm>
            <a:prstGeom prst="rect">
              <a:avLst/>
            </a:prstGeom>
          </p:spPr>
        </p:pic>
        <p:pic>
          <p:nvPicPr>
            <p:cNvPr id="12" name="Bildobjekt 11" descr="Skärmavbild 2019-05-06 kl. 10.00.05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8481" y="1698397"/>
              <a:ext cx="141633" cy="121400"/>
            </a:xfrm>
            <a:prstGeom prst="rect">
              <a:avLst/>
            </a:prstGeom>
          </p:spPr>
        </p:pic>
        <p:sp>
          <p:nvSpPr>
            <p:cNvPr id="13" name="Rektangel 12"/>
            <p:cNvSpPr/>
            <p:nvPr/>
          </p:nvSpPr>
          <p:spPr>
            <a:xfrm>
              <a:off x="1980523" y="3085374"/>
              <a:ext cx="935999" cy="144000"/>
            </a:xfrm>
            <a:prstGeom prst="rect">
              <a:avLst/>
            </a:prstGeom>
            <a:solidFill>
              <a:srgbClr val="EFF0F0"/>
            </a:solidFill>
            <a:ln w="3175" cmpd="sng">
              <a:solidFill>
                <a:srgbClr val="7F7F7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14" name="textruta 13"/>
            <p:cNvSpPr txBox="1"/>
            <p:nvPr/>
          </p:nvSpPr>
          <p:spPr>
            <a:xfrm>
              <a:off x="1923443" y="3049704"/>
              <a:ext cx="684245" cy="182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sv-SE" sz="5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Om mig</a:t>
              </a:r>
            </a:p>
          </p:txBody>
        </p:sp>
        <p:sp>
          <p:nvSpPr>
            <p:cNvPr id="15" name="Rektangel 14"/>
            <p:cNvSpPr/>
            <p:nvPr/>
          </p:nvSpPr>
          <p:spPr>
            <a:xfrm>
              <a:off x="2767765" y="2919972"/>
              <a:ext cx="144000" cy="108000"/>
            </a:xfrm>
            <a:prstGeom prst="rect">
              <a:avLst/>
            </a:prstGeom>
            <a:solidFill>
              <a:srgbClr val="EFF0F0"/>
            </a:solidFill>
            <a:ln w="31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16" name="Rektangel 15"/>
            <p:cNvSpPr/>
            <p:nvPr/>
          </p:nvSpPr>
          <p:spPr>
            <a:xfrm>
              <a:off x="2759708" y="2743492"/>
              <a:ext cx="144000" cy="108000"/>
            </a:xfrm>
            <a:prstGeom prst="rect">
              <a:avLst/>
            </a:prstGeom>
            <a:solidFill>
              <a:srgbClr val="EFF0F0"/>
            </a:solidFill>
            <a:ln w="31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17" name="Rektangel 16"/>
            <p:cNvSpPr/>
            <p:nvPr/>
          </p:nvSpPr>
          <p:spPr>
            <a:xfrm>
              <a:off x="1979314" y="2730638"/>
              <a:ext cx="934459" cy="152112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4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</p:grpSp>
      <p:sp>
        <p:nvSpPr>
          <p:cNvPr id="18" name="Rektangel 17"/>
          <p:cNvSpPr/>
          <p:nvPr/>
        </p:nvSpPr>
        <p:spPr>
          <a:xfrm>
            <a:off x="352833" y="4660684"/>
            <a:ext cx="1056401" cy="23439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/>
          </a:p>
        </p:txBody>
      </p:sp>
      <p:sp>
        <p:nvSpPr>
          <p:cNvPr id="19" name="textruta 18"/>
          <p:cNvSpPr txBox="1"/>
          <p:nvPr/>
        </p:nvSpPr>
        <p:spPr>
          <a:xfrm>
            <a:off x="344610" y="4625014"/>
            <a:ext cx="995624" cy="330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sv-SE" sz="500" dirty="0" smtClean="0"/>
              <a:t>Sommaren är på väg!</a:t>
            </a:r>
            <a:endParaRPr lang="sv-SE" sz="500" dirty="0" smtClean="0"/>
          </a:p>
          <a:p>
            <a:pPr>
              <a:lnSpc>
                <a:spcPct val="120000"/>
              </a:lnSpc>
            </a:pPr>
            <a:r>
              <a:rPr lang="sv-SE" sz="400" i="1" dirty="0" smtClean="0"/>
              <a:t>Köp ditt gödsel nu!</a:t>
            </a:r>
            <a:endParaRPr lang="sv-SE" sz="400" i="1" dirty="0" smtClean="0"/>
          </a:p>
          <a:p>
            <a:pPr>
              <a:lnSpc>
                <a:spcPct val="120000"/>
              </a:lnSpc>
            </a:pPr>
            <a:endParaRPr lang="sv-SE" sz="400" i="1" dirty="0" smtClean="0"/>
          </a:p>
        </p:txBody>
      </p:sp>
      <p:grpSp>
        <p:nvGrpSpPr>
          <p:cNvPr id="6" name="Grupp 5"/>
          <p:cNvGrpSpPr/>
          <p:nvPr/>
        </p:nvGrpSpPr>
        <p:grpSpPr>
          <a:xfrm>
            <a:off x="1861039" y="4584569"/>
            <a:ext cx="1065273" cy="1880737"/>
            <a:chOff x="2045052" y="3813206"/>
            <a:chExt cx="1065273" cy="1880737"/>
          </a:xfrm>
        </p:grpSpPr>
        <p:pic>
          <p:nvPicPr>
            <p:cNvPr id="21" name="Bildobjekt 20" descr="Skärmavbild 2019-05-06 kl. 08.41.56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5052" y="3813206"/>
              <a:ext cx="1065273" cy="1880737"/>
            </a:xfrm>
            <a:prstGeom prst="rect">
              <a:avLst/>
            </a:prstGeom>
          </p:spPr>
        </p:pic>
        <p:sp>
          <p:nvSpPr>
            <p:cNvPr id="24" name="Rektangel 23"/>
            <p:cNvSpPr/>
            <p:nvPr/>
          </p:nvSpPr>
          <p:spPr>
            <a:xfrm>
              <a:off x="2103095" y="4612265"/>
              <a:ext cx="947590" cy="699056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pic>
          <p:nvPicPr>
            <p:cNvPr id="3" name="Bildobjekt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31295" y="4648011"/>
              <a:ext cx="897069" cy="598046"/>
            </a:xfrm>
            <a:prstGeom prst="rect">
              <a:avLst/>
            </a:prstGeom>
          </p:spPr>
        </p:pic>
      </p:grpSp>
      <p:sp>
        <p:nvSpPr>
          <p:cNvPr id="25" name="Höger 24"/>
          <p:cNvSpPr>
            <a:spLocks noChangeAspect="1"/>
          </p:cNvSpPr>
          <p:nvPr/>
        </p:nvSpPr>
        <p:spPr>
          <a:xfrm>
            <a:off x="1522806" y="5485514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16" name="Grupp 115"/>
          <p:cNvGrpSpPr/>
          <p:nvPr/>
        </p:nvGrpSpPr>
        <p:grpSpPr>
          <a:xfrm>
            <a:off x="3299160" y="2465225"/>
            <a:ext cx="1065273" cy="1880737"/>
            <a:chOff x="3299160" y="2465225"/>
            <a:chExt cx="1065273" cy="1880737"/>
          </a:xfrm>
        </p:grpSpPr>
        <p:grpSp>
          <p:nvGrpSpPr>
            <p:cNvPr id="4" name="Grupp 3"/>
            <p:cNvGrpSpPr/>
            <p:nvPr/>
          </p:nvGrpSpPr>
          <p:grpSpPr>
            <a:xfrm>
              <a:off x="3299160" y="2465225"/>
              <a:ext cx="1065273" cy="1880737"/>
              <a:chOff x="3483173" y="1622742"/>
              <a:chExt cx="1065273" cy="1880737"/>
            </a:xfrm>
          </p:grpSpPr>
          <p:pic>
            <p:nvPicPr>
              <p:cNvPr id="26" name="Bildobjekt 25" descr="Skärmavbild 2019-05-06 kl. 08.41.56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83173" y="1622742"/>
                <a:ext cx="1065273" cy="1880737"/>
              </a:xfrm>
              <a:prstGeom prst="rect">
                <a:avLst/>
              </a:prstGeom>
            </p:spPr>
          </p:pic>
          <p:sp>
            <p:nvSpPr>
              <p:cNvPr id="27" name="Rektangel 26"/>
              <p:cNvSpPr/>
              <p:nvPr/>
            </p:nvSpPr>
            <p:spPr>
              <a:xfrm>
                <a:off x="3541216" y="2421801"/>
                <a:ext cx="947590" cy="699056"/>
              </a:xfrm>
              <a:prstGeom prst="rect">
                <a:avLst/>
              </a:prstGeom>
              <a:solidFill>
                <a:srgbClr val="EFF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600"/>
              </a:p>
            </p:txBody>
          </p:sp>
          <p:pic>
            <p:nvPicPr>
              <p:cNvPr id="28" name="Bildobjekt 27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69416" y="2457547"/>
                <a:ext cx="897069" cy="598046"/>
              </a:xfrm>
              <a:prstGeom prst="rect">
                <a:avLst/>
              </a:prstGeom>
            </p:spPr>
          </p:pic>
        </p:grpSp>
        <p:sp>
          <p:nvSpPr>
            <p:cNvPr id="29" name="Rektangel 28"/>
            <p:cNvSpPr/>
            <p:nvPr/>
          </p:nvSpPr>
          <p:spPr>
            <a:xfrm>
              <a:off x="4114870" y="3194255"/>
              <a:ext cx="171320" cy="72000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43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</p:grpSp>
      <p:sp>
        <p:nvSpPr>
          <p:cNvPr id="30" name="Höger 29"/>
          <p:cNvSpPr>
            <a:spLocks noChangeAspect="1"/>
          </p:cNvSpPr>
          <p:nvPr/>
        </p:nvSpPr>
        <p:spPr>
          <a:xfrm>
            <a:off x="2990869" y="3341184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14" name="Grupp 113"/>
          <p:cNvGrpSpPr/>
          <p:nvPr/>
        </p:nvGrpSpPr>
        <p:grpSpPr>
          <a:xfrm>
            <a:off x="344609" y="2465225"/>
            <a:ext cx="1065273" cy="1880737"/>
            <a:chOff x="344609" y="2465225"/>
            <a:chExt cx="1065273" cy="1880737"/>
          </a:xfrm>
        </p:grpSpPr>
        <p:pic>
          <p:nvPicPr>
            <p:cNvPr id="5" name="Bildobjekt 4" descr="Skärmavbild 2019-05-06 kl. 08.41.56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609" y="2465225"/>
              <a:ext cx="1065273" cy="1880737"/>
            </a:xfrm>
            <a:prstGeom prst="rect">
              <a:avLst/>
            </a:prstGeom>
          </p:spPr>
        </p:pic>
        <p:sp>
          <p:nvSpPr>
            <p:cNvPr id="31" name="Rektangel 30"/>
            <p:cNvSpPr/>
            <p:nvPr/>
          </p:nvSpPr>
          <p:spPr>
            <a:xfrm>
              <a:off x="1150509" y="3149895"/>
              <a:ext cx="184622" cy="114389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32" name="Rektangel 31"/>
            <p:cNvSpPr/>
            <p:nvPr/>
          </p:nvSpPr>
          <p:spPr>
            <a:xfrm>
              <a:off x="1150919" y="3827710"/>
              <a:ext cx="184622" cy="114389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33" name="Rektangel 32"/>
            <p:cNvSpPr/>
            <p:nvPr/>
          </p:nvSpPr>
          <p:spPr>
            <a:xfrm>
              <a:off x="1150509" y="3390559"/>
              <a:ext cx="184622" cy="76104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</p:grpSp>
      <p:grpSp>
        <p:nvGrpSpPr>
          <p:cNvPr id="115" name="Grupp 114"/>
          <p:cNvGrpSpPr/>
          <p:nvPr/>
        </p:nvGrpSpPr>
        <p:grpSpPr>
          <a:xfrm>
            <a:off x="1861039" y="2465225"/>
            <a:ext cx="1065273" cy="1880737"/>
            <a:chOff x="1861039" y="2465225"/>
            <a:chExt cx="1065273" cy="1880737"/>
          </a:xfrm>
        </p:grpSpPr>
        <p:pic>
          <p:nvPicPr>
            <p:cNvPr id="7" name="Bildobjekt 6" descr="Skärmavbild 2019-05-06 kl. 08.41.56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1039" y="2465225"/>
              <a:ext cx="1065273" cy="1880737"/>
            </a:xfrm>
            <a:prstGeom prst="rect">
              <a:avLst/>
            </a:prstGeom>
          </p:spPr>
        </p:pic>
        <p:sp>
          <p:nvSpPr>
            <p:cNvPr id="34" name="Rektangel 33"/>
            <p:cNvSpPr/>
            <p:nvPr/>
          </p:nvSpPr>
          <p:spPr>
            <a:xfrm>
              <a:off x="2673549" y="3827710"/>
              <a:ext cx="184622" cy="114389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35" name="Rektangel 34"/>
            <p:cNvSpPr/>
            <p:nvPr/>
          </p:nvSpPr>
          <p:spPr>
            <a:xfrm>
              <a:off x="2673139" y="3390559"/>
              <a:ext cx="184622" cy="76104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36" name="Rektangel 35"/>
            <p:cNvSpPr/>
            <p:nvPr/>
          </p:nvSpPr>
          <p:spPr>
            <a:xfrm>
              <a:off x="2663333" y="3148749"/>
              <a:ext cx="184622" cy="114389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8" name="Rektangel 7"/>
            <p:cNvSpPr/>
            <p:nvPr/>
          </p:nvSpPr>
          <p:spPr>
            <a:xfrm>
              <a:off x="1919082" y="2954583"/>
              <a:ext cx="947590" cy="324000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43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</p:grpSp>
      <p:grpSp>
        <p:nvGrpSpPr>
          <p:cNvPr id="37" name="Grupp 36"/>
          <p:cNvGrpSpPr/>
          <p:nvPr/>
        </p:nvGrpSpPr>
        <p:grpSpPr>
          <a:xfrm>
            <a:off x="3299160" y="4592549"/>
            <a:ext cx="1065273" cy="1880737"/>
            <a:chOff x="3483173" y="1622742"/>
            <a:chExt cx="1065273" cy="1880737"/>
          </a:xfrm>
        </p:grpSpPr>
        <p:pic>
          <p:nvPicPr>
            <p:cNvPr id="38" name="Bildobjekt 37" descr="Skärmavbild 2019-05-06 kl. 08.41.56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3173" y="1622742"/>
              <a:ext cx="1065273" cy="1880737"/>
            </a:xfrm>
            <a:prstGeom prst="rect">
              <a:avLst/>
            </a:prstGeom>
          </p:spPr>
        </p:pic>
        <p:sp>
          <p:nvSpPr>
            <p:cNvPr id="39" name="Rektangel 38"/>
            <p:cNvSpPr/>
            <p:nvPr/>
          </p:nvSpPr>
          <p:spPr>
            <a:xfrm>
              <a:off x="3541216" y="2421801"/>
              <a:ext cx="947590" cy="699056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pic>
          <p:nvPicPr>
            <p:cNvPr id="40" name="Bildobjekt 3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69416" y="2457547"/>
              <a:ext cx="897069" cy="598046"/>
            </a:xfrm>
            <a:prstGeom prst="rect">
              <a:avLst/>
            </a:prstGeom>
          </p:spPr>
        </p:pic>
      </p:grpSp>
      <p:sp>
        <p:nvSpPr>
          <p:cNvPr id="41" name="Rektangel 40"/>
          <p:cNvSpPr/>
          <p:nvPr/>
        </p:nvSpPr>
        <p:spPr>
          <a:xfrm>
            <a:off x="4114870" y="5321579"/>
            <a:ext cx="171320" cy="72000"/>
          </a:xfrm>
          <a:prstGeom prst="rect">
            <a:avLst/>
          </a:prstGeom>
          <a:solidFill>
            <a:schemeClr val="tx1">
              <a:lumMod val="75000"/>
              <a:lumOff val="25000"/>
              <a:alpha val="4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600"/>
          </a:p>
        </p:txBody>
      </p:sp>
      <p:sp>
        <p:nvSpPr>
          <p:cNvPr id="42" name="Höger 41"/>
          <p:cNvSpPr>
            <a:spLocks noChangeAspect="1"/>
          </p:cNvSpPr>
          <p:nvPr/>
        </p:nvSpPr>
        <p:spPr>
          <a:xfrm>
            <a:off x="2990869" y="5485514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43" name="Bildobjekt 42" descr="Skärmavbild 2019-05-06 kl. 08.40.3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657" y="365393"/>
            <a:ext cx="1061142" cy="1888717"/>
          </a:xfrm>
          <a:prstGeom prst="rect">
            <a:avLst/>
          </a:prstGeom>
        </p:spPr>
      </p:pic>
      <p:sp>
        <p:nvSpPr>
          <p:cNvPr id="71" name="Höger 70"/>
          <p:cNvSpPr>
            <a:spLocks noChangeAspect="1"/>
          </p:cNvSpPr>
          <p:nvPr/>
        </p:nvSpPr>
        <p:spPr>
          <a:xfrm>
            <a:off x="1496855" y="1285628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82" name="Grupp 81"/>
          <p:cNvGrpSpPr/>
          <p:nvPr/>
        </p:nvGrpSpPr>
        <p:grpSpPr>
          <a:xfrm>
            <a:off x="1857136" y="373373"/>
            <a:ext cx="1083732" cy="1880737"/>
            <a:chOff x="1816496" y="373373"/>
            <a:chExt cx="1083732" cy="1880737"/>
          </a:xfrm>
        </p:grpSpPr>
        <p:pic>
          <p:nvPicPr>
            <p:cNvPr id="44" name="Bildobjekt 43" descr="Skärmavbild 2019-05-06 kl. 08.41.56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6496" y="373373"/>
              <a:ext cx="1065273" cy="1880737"/>
            </a:xfrm>
            <a:prstGeom prst="rect">
              <a:avLst/>
            </a:prstGeom>
          </p:spPr>
        </p:pic>
        <p:pic>
          <p:nvPicPr>
            <p:cNvPr id="45" name="Bildobjekt 44" descr="Skärmavbild 2019-05-06 kl. 08.40.35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6380"/>
            <a:stretch/>
          </p:blipFill>
          <p:spPr>
            <a:xfrm>
              <a:off x="1820627" y="1984931"/>
              <a:ext cx="1061142" cy="257249"/>
            </a:xfrm>
            <a:prstGeom prst="rect">
              <a:avLst/>
            </a:prstGeom>
          </p:spPr>
        </p:pic>
        <p:pic>
          <p:nvPicPr>
            <p:cNvPr id="47" name="Bildobjekt 46" descr="Skärmavbild 2019-05-06 kl. 11.33.47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9303" y="685858"/>
              <a:ext cx="1062466" cy="1099981"/>
            </a:xfrm>
            <a:prstGeom prst="rect">
              <a:avLst/>
            </a:prstGeom>
          </p:spPr>
        </p:pic>
        <p:pic>
          <p:nvPicPr>
            <p:cNvPr id="48" name="Bildobjekt 47" descr="Skärmavbild 2019-05-06 kl. 11.33.47.png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940" b="19678"/>
            <a:stretch/>
          </p:blipFill>
          <p:spPr>
            <a:xfrm>
              <a:off x="1820626" y="1364748"/>
              <a:ext cx="1061143" cy="620183"/>
            </a:xfrm>
            <a:prstGeom prst="rect">
              <a:avLst/>
            </a:prstGeom>
          </p:spPr>
        </p:pic>
        <p:sp>
          <p:nvSpPr>
            <p:cNvPr id="49" name="Rektangel 48"/>
            <p:cNvSpPr/>
            <p:nvPr/>
          </p:nvSpPr>
          <p:spPr>
            <a:xfrm>
              <a:off x="1873142" y="716428"/>
              <a:ext cx="442497" cy="4369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50" name="textruta 49"/>
            <p:cNvSpPr txBox="1"/>
            <p:nvPr/>
          </p:nvSpPr>
          <p:spPr>
            <a:xfrm>
              <a:off x="1829953" y="994561"/>
              <a:ext cx="546894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sv-SE" sz="500" dirty="0" smtClean="0"/>
                <a:t>Gödsel      99:-</a:t>
              </a:r>
              <a:endParaRPr lang="sv-SE" sz="500" dirty="0" smtClean="0"/>
            </a:p>
            <a:p>
              <a:pPr>
                <a:lnSpc>
                  <a:spcPct val="120000"/>
                </a:lnSpc>
              </a:pPr>
              <a:endParaRPr lang="sv-SE" sz="400" i="1" dirty="0" smtClean="0"/>
            </a:p>
          </p:txBody>
        </p:sp>
        <p:pic>
          <p:nvPicPr>
            <p:cNvPr id="46" name="Bildobjekt 4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3369" y="758339"/>
              <a:ext cx="422027" cy="281351"/>
            </a:xfrm>
            <a:prstGeom prst="rect">
              <a:avLst/>
            </a:prstGeom>
          </p:spPr>
        </p:pic>
        <p:sp>
          <p:nvSpPr>
            <p:cNvPr id="51" name="Rektangel 50"/>
            <p:cNvSpPr/>
            <p:nvPr/>
          </p:nvSpPr>
          <p:spPr>
            <a:xfrm>
              <a:off x="2396482" y="716428"/>
              <a:ext cx="442497" cy="4369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52" name="textruta 51"/>
            <p:cNvSpPr txBox="1"/>
            <p:nvPr/>
          </p:nvSpPr>
          <p:spPr>
            <a:xfrm>
              <a:off x="2353293" y="994561"/>
              <a:ext cx="546894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sv-SE" sz="500" dirty="0" smtClean="0"/>
                <a:t>Tulpaner  39:-</a:t>
              </a:r>
              <a:endParaRPr lang="sv-SE" sz="500" dirty="0" smtClean="0"/>
            </a:p>
            <a:p>
              <a:pPr>
                <a:lnSpc>
                  <a:spcPct val="120000"/>
                </a:lnSpc>
              </a:pPr>
              <a:endParaRPr lang="sv-SE" sz="400" i="1" dirty="0" smtClean="0"/>
            </a:p>
          </p:txBody>
        </p:sp>
        <p:sp>
          <p:nvSpPr>
            <p:cNvPr id="54" name="Rektangel 53"/>
            <p:cNvSpPr/>
            <p:nvPr/>
          </p:nvSpPr>
          <p:spPr>
            <a:xfrm>
              <a:off x="1873183" y="1186262"/>
              <a:ext cx="442497" cy="4369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55" name="textruta 54"/>
            <p:cNvSpPr txBox="1"/>
            <p:nvPr/>
          </p:nvSpPr>
          <p:spPr>
            <a:xfrm>
              <a:off x="1829994" y="1464395"/>
              <a:ext cx="546894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sv-SE" sz="500" dirty="0" smtClean="0"/>
                <a:t>Rosor        59:-</a:t>
              </a:r>
              <a:endParaRPr lang="sv-SE" sz="500" dirty="0" smtClean="0"/>
            </a:p>
            <a:p>
              <a:pPr>
                <a:lnSpc>
                  <a:spcPct val="120000"/>
                </a:lnSpc>
              </a:pPr>
              <a:endParaRPr lang="sv-SE" sz="400" i="1" dirty="0" smtClean="0"/>
            </a:p>
          </p:txBody>
        </p:sp>
        <p:pic>
          <p:nvPicPr>
            <p:cNvPr id="56" name="Bildobjekt 5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3410" y="1228173"/>
              <a:ext cx="422027" cy="281351"/>
            </a:xfrm>
            <a:prstGeom prst="rect">
              <a:avLst/>
            </a:prstGeom>
          </p:spPr>
        </p:pic>
        <p:sp>
          <p:nvSpPr>
            <p:cNvPr id="57" name="Rektangel 56"/>
            <p:cNvSpPr/>
            <p:nvPr/>
          </p:nvSpPr>
          <p:spPr>
            <a:xfrm>
              <a:off x="2396523" y="1186262"/>
              <a:ext cx="442497" cy="4369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58" name="textruta 57"/>
            <p:cNvSpPr txBox="1"/>
            <p:nvPr/>
          </p:nvSpPr>
          <p:spPr>
            <a:xfrm>
              <a:off x="2353334" y="1464395"/>
              <a:ext cx="546894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sv-SE" sz="500" dirty="0" smtClean="0"/>
                <a:t>Jord        175:-</a:t>
              </a:r>
              <a:endParaRPr lang="sv-SE" sz="500" dirty="0" smtClean="0"/>
            </a:p>
            <a:p>
              <a:pPr>
                <a:lnSpc>
                  <a:spcPct val="120000"/>
                </a:lnSpc>
              </a:pPr>
              <a:endParaRPr lang="sv-SE" sz="400" i="1" dirty="0" smtClean="0"/>
            </a:p>
          </p:txBody>
        </p:sp>
        <p:pic>
          <p:nvPicPr>
            <p:cNvPr id="59" name="Bildobjekt 5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06750" y="1228173"/>
              <a:ext cx="422027" cy="281351"/>
            </a:xfrm>
            <a:prstGeom prst="rect">
              <a:avLst/>
            </a:prstGeom>
          </p:spPr>
        </p:pic>
        <p:sp>
          <p:nvSpPr>
            <p:cNvPr id="60" name="Rektangel 59"/>
            <p:cNvSpPr/>
            <p:nvPr/>
          </p:nvSpPr>
          <p:spPr>
            <a:xfrm>
              <a:off x="1873142" y="1661670"/>
              <a:ext cx="442497" cy="3232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pic>
          <p:nvPicPr>
            <p:cNvPr id="62" name="Bildobjekt 6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3369" y="1703580"/>
              <a:ext cx="422027" cy="281351"/>
            </a:xfrm>
            <a:prstGeom prst="rect">
              <a:avLst/>
            </a:prstGeom>
          </p:spPr>
        </p:pic>
        <p:sp>
          <p:nvSpPr>
            <p:cNvPr id="63" name="Rektangel 62"/>
            <p:cNvSpPr/>
            <p:nvPr/>
          </p:nvSpPr>
          <p:spPr>
            <a:xfrm>
              <a:off x="2396482" y="1661670"/>
              <a:ext cx="442497" cy="3232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pic>
          <p:nvPicPr>
            <p:cNvPr id="65" name="Bildobjekt 6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06709" y="1703580"/>
              <a:ext cx="422027" cy="281351"/>
            </a:xfrm>
            <a:prstGeom prst="rect">
              <a:avLst/>
            </a:prstGeom>
          </p:spPr>
        </p:pic>
        <p:pic>
          <p:nvPicPr>
            <p:cNvPr id="66" name="Bildobjekt 6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06751" y="1702797"/>
              <a:ext cx="421985" cy="282133"/>
            </a:xfrm>
            <a:prstGeom prst="rect">
              <a:avLst/>
            </a:prstGeom>
          </p:spPr>
        </p:pic>
        <p:pic>
          <p:nvPicPr>
            <p:cNvPr id="67" name="Bildobjekt 66"/>
            <p:cNvPicPr>
              <a:picLocks noChangeAspect="1"/>
            </p:cNvPicPr>
            <p:nvPr/>
          </p:nvPicPr>
          <p:blipFill rotWithShape="1">
            <a:blip r:embed="rId9"/>
            <a:srcRect t="14398" b="19850"/>
            <a:stretch/>
          </p:blipFill>
          <p:spPr>
            <a:xfrm>
              <a:off x="2406751" y="758339"/>
              <a:ext cx="421986" cy="277463"/>
            </a:xfrm>
            <a:prstGeom prst="rect">
              <a:avLst/>
            </a:prstGeom>
          </p:spPr>
        </p:pic>
        <p:pic>
          <p:nvPicPr>
            <p:cNvPr id="68" name="Bildobjekt 67"/>
            <p:cNvPicPr>
              <a:picLocks noChangeAspect="1"/>
            </p:cNvPicPr>
            <p:nvPr/>
          </p:nvPicPr>
          <p:blipFill rotWithShape="1">
            <a:blip r:embed="rId10"/>
            <a:srcRect b="35401"/>
            <a:stretch/>
          </p:blipFill>
          <p:spPr>
            <a:xfrm>
              <a:off x="1873183" y="1231890"/>
              <a:ext cx="429780" cy="277634"/>
            </a:xfrm>
            <a:prstGeom prst="rect">
              <a:avLst/>
            </a:prstGeom>
          </p:spPr>
        </p:pic>
        <p:pic>
          <p:nvPicPr>
            <p:cNvPr id="69" name="Bildobjekt 68"/>
            <p:cNvPicPr>
              <a:picLocks noChangeAspect="1"/>
            </p:cNvPicPr>
            <p:nvPr/>
          </p:nvPicPr>
          <p:blipFill rotWithShape="1">
            <a:blip r:embed="rId11"/>
            <a:srcRect b="28783"/>
            <a:stretch/>
          </p:blipFill>
          <p:spPr>
            <a:xfrm>
              <a:off x="2406709" y="1228174"/>
              <a:ext cx="410665" cy="281350"/>
            </a:xfrm>
            <a:prstGeom prst="rect">
              <a:avLst/>
            </a:prstGeom>
          </p:spPr>
        </p:pic>
        <p:pic>
          <p:nvPicPr>
            <p:cNvPr id="70" name="Bildobjekt 69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883410" y="1702797"/>
              <a:ext cx="427510" cy="288603"/>
            </a:xfrm>
            <a:prstGeom prst="rect">
              <a:avLst/>
            </a:prstGeom>
          </p:spPr>
        </p:pic>
        <p:sp>
          <p:nvSpPr>
            <p:cNvPr id="73" name="Ellips 72"/>
            <p:cNvSpPr/>
            <p:nvPr/>
          </p:nvSpPr>
          <p:spPr>
            <a:xfrm>
              <a:off x="2650381" y="1742043"/>
              <a:ext cx="194428" cy="199091"/>
            </a:xfrm>
            <a:prstGeom prst="ellipse">
              <a:avLst/>
            </a:prstGeom>
            <a:solidFill>
              <a:srgbClr val="E8E9E9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74" name="Ellips 73"/>
            <p:cNvSpPr/>
            <p:nvPr/>
          </p:nvSpPr>
          <p:spPr>
            <a:xfrm>
              <a:off x="1873142" y="1742043"/>
              <a:ext cx="194428" cy="199091"/>
            </a:xfrm>
            <a:prstGeom prst="ellipse">
              <a:avLst/>
            </a:prstGeom>
            <a:solidFill>
              <a:srgbClr val="E8E9E9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76" name="Bildobjekt 75" descr="Skärmavbild 2019-05-06 kl. 11.44.11.png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0796" y="1767222"/>
              <a:ext cx="134135" cy="148636"/>
            </a:xfrm>
            <a:prstGeom prst="rect">
              <a:avLst/>
            </a:prstGeom>
          </p:spPr>
        </p:pic>
        <p:pic>
          <p:nvPicPr>
            <p:cNvPr id="77" name="Bildobjekt 76" descr="Skärmavbild 2019-05-06 kl. 11.44.21.png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2739" y="1775989"/>
              <a:ext cx="142642" cy="134932"/>
            </a:xfrm>
            <a:prstGeom prst="rect">
              <a:avLst/>
            </a:prstGeom>
          </p:spPr>
        </p:pic>
      </p:grpSp>
      <p:sp>
        <p:nvSpPr>
          <p:cNvPr id="78" name="Höger 77"/>
          <p:cNvSpPr>
            <a:spLocks noChangeAspect="1"/>
          </p:cNvSpPr>
          <p:nvPr/>
        </p:nvSpPr>
        <p:spPr>
          <a:xfrm>
            <a:off x="4970879" y="3341184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9" name="Höger 78"/>
          <p:cNvSpPr>
            <a:spLocks noChangeAspect="1"/>
          </p:cNvSpPr>
          <p:nvPr/>
        </p:nvSpPr>
        <p:spPr>
          <a:xfrm rot="2503170">
            <a:off x="4953574" y="1882616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80" name="Höger 79"/>
          <p:cNvSpPr>
            <a:spLocks noChangeAspect="1"/>
          </p:cNvSpPr>
          <p:nvPr/>
        </p:nvSpPr>
        <p:spPr>
          <a:xfrm rot="19263807">
            <a:off x="4952124" y="4744038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81" name="textruta 80"/>
          <p:cNvSpPr txBox="1"/>
          <p:nvPr/>
        </p:nvSpPr>
        <p:spPr>
          <a:xfrm>
            <a:off x="4851432" y="142532"/>
            <a:ext cx="39633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800" b="1" u="sng" dirty="0" smtClean="0"/>
              <a:t>Notiser + store</a:t>
            </a:r>
            <a:endParaRPr lang="sv-SE" sz="4800" b="1" u="sng" dirty="0"/>
          </a:p>
        </p:txBody>
      </p:sp>
      <p:grpSp>
        <p:nvGrpSpPr>
          <p:cNvPr id="83" name="Grupp 82"/>
          <p:cNvGrpSpPr/>
          <p:nvPr/>
        </p:nvGrpSpPr>
        <p:grpSpPr>
          <a:xfrm>
            <a:off x="3299160" y="355419"/>
            <a:ext cx="1083732" cy="1880737"/>
            <a:chOff x="1816496" y="373373"/>
            <a:chExt cx="1083732" cy="1880737"/>
          </a:xfrm>
        </p:grpSpPr>
        <p:pic>
          <p:nvPicPr>
            <p:cNvPr id="84" name="Bildobjekt 83" descr="Skärmavbild 2019-05-06 kl. 08.41.56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6496" y="373373"/>
              <a:ext cx="1065273" cy="1880737"/>
            </a:xfrm>
            <a:prstGeom prst="rect">
              <a:avLst/>
            </a:prstGeom>
          </p:spPr>
        </p:pic>
        <p:pic>
          <p:nvPicPr>
            <p:cNvPr id="85" name="Bildobjekt 84" descr="Skärmavbild 2019-05-06 kl. 08.40.35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6380"/>
            <a:stretch/>
          </p:blipFill>
          <p:spPr>
            <a:xfrm>
              <a:off x="1820627" y="1984931"/>
              <a:ext cx="1061142" cy="257249"/>
            </a:xfrm>
            <a:prstGeom prst="rect">
              <a:avLst/>
            </a:prstGeom>
          </p:spPr>
        </p:pic>
        <p:pic>
          <p:nvPicPr>
            <p:cNvPr id="86" name="Bildobjekt 85" descr="Skärmavbild 2019-05-06 kl. 11.33.47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9303" y="685858"/>
              <a:ext cx="1062466" cy="1099981"/>
            </a:xfrm>
            <a:prstGeom prst="rect">
              <a:avLst/>
            </a:prstGeom>
          </p:spPr>
        </p:pic>
        <p:pic>
          <p:nvPicPr>
            <p:cNvPr id="87" name="Bildobjekt 86" descr="Skärmavbild 2019-05-06 kl. 11.33.47.png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940" b="19678"/>
            <a:stretch/>
          </p:blipFill>
          <p:spPr>
            <a:xfrm>
              <a:off x="1820626" y="1364748"/>
              <a:ext cx="1061143" cy="620183"/>
            </a:xfrm>
            <a:prstGeom prst="rect">
              <a:avLst/>
            </a:prstGeom>
          </p:spPr>
        </p:pic>
        <p:sp>
          <p:nvSpPr>
            <p:cNvPr id="88" name="Rektangel 87"/>
            <p:cNvSpPr/>
            <p:nvPr/>
          </p:nvSpPr>
          <p:spPr>
            <a:xfrm>
              <a:off x="1873142" y="716428"/>
              <a:ext cx="442497" cy="4369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89" name="textruta 88"/>
            <p:cNvSpPr txBox="1"/>
            <p:nvPr/>
          </p:nvSpPr>
          <p:spPr>
            <a:xfrm>
              <a:off x="1829953" y="994561"/>
              <a:ext cx="546894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sv-SE" sz="500" dirty="0" smtClean="0"/>
                <a:t>Gödsel      99:-</a:t>
              </a:r>
              <a:endParaRPr lang="sv-SE" sz="500" dirty="0" smtClean="0"/>
            </a:p>
            <a:p>
              <a:pPr>
                <a:lnSpc>
                  <a:spcPct val="120000"/>
                </a:lnSpc>
              </a:pPr>
              <a:endParaRPr lang="sv-SE" sz="400" i="1" dirty="0" smtClean="0"/>
            </a:p>
          </p:txBody>
        </p:sp>
        <p:pic>
          <p:nvPicPr>
            <p:cNvPr id="90" name="Bildobjekt 8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3369" y="758339"/>
              <a:ext cx="422027" cy="281351"/>
            </a:xfrm>
            <a:prstGeom prst="rect">
              <a:avLst/>
            </a:prstGeom>
          </p:spPr>
        </p:pic>
        <p:sp>
          <p:nvSpPr>
            <p:cNvPr id="91" name="Rektangel 90"/>
            <p:cNvSpPr/>
            <p:nvPr/>
          </p:nvSpPr>
          <p:spPr>
            <a:xfrm>
              <a:off x="2396482" y="716428"/>
              <a:ext cx="442497" cy="4369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92" name="textruta 91"/>
            <p:cNvSpPr txBox="1"/>
            <p:nvPr/>
          </p:nvSpPr>
          <p:spPr>
            <a:xfrm>
              <a:off x="2353293" y="994561"/>
              <a:ext cx="546894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sv-SE" sz="500" dirty="0" smtClean="0"/>
                <a:t>Tulpaner  39:-</a:t>
              </a:r>
              <a:endParaRPr lang="sv-SE" sz="500" dirty="0" smtClean="0"/>
            </a:p>
            <a:p>
              <a:pPr>
                <a:lnSpc>
                  <a:spcPct val="120000"/>
                </a:lnSpc>
              </a:pPr>
              <a:endParaRPr lang="sv-SE" sz="400" i="1" dirty="0" smtClean="0"/>
            </a:p>
          </p:txBody>
        </p:sp>
        <p:sp>
          <p:nvSpPr>
            <p:cNvPr id="93" name="Rektangel 92"/>
            <p:cNvSpPr/>
            <p:nvPr/>
          </p:nvSpPr>
          <p:spPr>
            <a:xfrm>
              <a:off x="1873183" y="1186262"/>
              <a:ext cx="442497" cy="4369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94" name="textruta 93"/>
            <p:cNvSpPr txBox="1"/>
            <p:nvPr/>
          </p:nvSpPr>
          <p:spPr>
            <a:xfrm>
              <a:off x="1829994" y="1464395"/>
              <a:ext cx="546894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sv-SE" sz="500" dirty="0" smtClean="0"/>
                <a:t>Rosor        59:-</a:t>
              </a:r>
              <a:endParaRPr lang="sv-SE" sz="500" dirty="0" smtClean="0"/>
            </a:p>
            <a:p>
              <a:pPr>
                <a:lnSpc>
                  <a:spcPct val="120000"/>
                </a:lnSpc>
              </a:pPr>
              <a:endParaRPr lang="sv-SE" sz="400" i="1" dirty="0" smtClean="0"/>
            </a:p>
          </p:txBody>
        </p:sp>
        <p:pic>
          <p:nvPicPr>
            <p:cNvPr id="95" name="Bildobjekt 9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3410" y="1228173"/>
              <a:ext cx="422027" cy="281351"/>
            </a:xfrm>
            <a:prstGeom prst="rect">
              <a:avLst/>
            </a:prstGeom>
          </p:spPr>
        </p:pic>
        <p:sp>
          <p:nvSpPr>
            <p:cNvPr id="96" name="Rektangel 95"/>
            <p:cNvSpPr/>
            <p:nvPr/>
          </p:nvSpPr>
          <p:spPr>
            <a:xfrm>
              <a:off x="2396523" y="1186262"/>
              <a:ext cx="442497" cy="4369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97" name="textruta 96"/>
            <p:cNvSpPr txBox="1"/>
            <p:nvPr/>
          </p:nvSpPr>
          <p:spPr>
            <a:xfrm>
              <a:off x="2353334" y="1464395"/>
              <a:ext cx="546894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sv-SE" sz="500" dirty="0" smtClean="0"/>
                <a:t>Jord        175:-</a:t>
              </a:r>
              <a:endParaRPr lang="sv-SE" sz="500" dirty="0" smtClean="0"/>
            </a:p>
            <a:p>
              <a:pPr>
                <a:lnSpc>
                  <a:spcPct val="120000"/>
                </a:lnSpc>
              </a:pPr>
              <a:endParaRPr lang="sv-SE" sz="400" i="1" dirty="0" smtClean="0"/>
            </a:p>
          </p:txBody>
        </p:sp>
        <p:pic>
          <p:nvPicPr>
            <p:cNvPr id="98" name="Bildobjekt 9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06750" y="1228173"/>
              <a:ext cx="422027" cy="281351"/>
            </a:xfrm>
            <a:prstGeom prst="rect">
              <a:avLst/>
            </a:prstGeom>
          </p:spPr>
        </p:pic>
        <p:sp>
          <p:nvSpPr>
            <p:cNvPr id="99" name="Rektangel 98"/>
            <p:cNvSpPr/>
            <p:nvPr/>
          </p:nvSpPr>
          <p:spPr>
            <a:xfrm>
              <a:off x="1873142" y="1661670"/>
              <a:ext cx="442497" cy="3232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pic>
          <p:nvPicPr>
            <p:cNvPr id="100" name="Bildobjekt 9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3369" y="1703580"/>
              <a:ext cx="422027" cy="281351"/>
            </a:xfrm>
            <a:prstGeom prst="rect">
              <a:avLst/>
            </a:prstGeom>
          </p:spPr>
        </p:pic>
        <p:sp>
          <p:nvSpPr>
            <p:cNvPr id="101" name="Rektangel 100"/>
            <p:cNvSpPr/>
            <p:nvPr/>
          </p:nvSpPr>
          <p:spPr>
            <a:xfrm>
              <a:off x="2396482" y="1661670"/>
              <a:ext cx="442497" cy="3232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pic>
          <p:nvPicPr>
            <p:cNvPr id="102" name="Bildobjekt 10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06709" y="1703580"/>
              <a:ext cx="422027" cy="281351"/>
            </a:xfrm>
            <a:prstGeom prst="rect">
              <a:avLst/>
            </a:prstGeom>
          </p:spPr>
        </p:pic>
        <p:pic>
          <p:nvPicPr>
            <p:cNvPr id="103" name="Bildobjekt 10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06751" y="1702797"/>
              <a:ext cx="421985" cy="282133"/>
            </a:xfrm>
            <a:prstGeom prst="rect">
              <a:avLst/>
            </a:prstGeom>
          </p:spPr>
        </p:pic>
        <p:pic>
          <p:nvPicPr>
            <p:cNvPr id="104" name="Bildobjekt 103"/>
            <p:cNvPicPr>
              <a:picLocks noChangeAspect="1"/>
            </p:cNvPicPr>
            <p:nvPr/>
          </p:nvPicPr>
          <p:blipFill rotWithShape="1">
            <a:blip r:embed="rId9"/>
            <a:srcRect t="14398" b="19850"/>
            <a:stretch/>
          </p:blipFill>
          <p:spPr>
            <a:xfrm>
              <a:off x="2406751" y="758339"/>
              <a:ext cx="421986" cy="277463"/>
            </a:xfrm>
            <a:prstGeom prst="rect">
              <a:avLst/>
            </a:prstGeom>
          </p:spPr>
        </p:pic>
        <p:pic>
          <p:nvPicPr>
            <p:cNvPr id="105" name="Bildobjekt 104"/>
            <p:cNvPicPr>
              <a:picLocks noChangeAspect="1"/>
            </p:cNvPicPr>
            <p:nvPr/>
          </p:nvPicPr>
          <p:blipFill rotWithShape="1">
            <a:blip r:embed="rId10"/>
            <a:srcRect b="35401"/>
            <a:stretch/>
          </p:blipFill>
          <p:spPr>
            <a:xfrm>
              <a:off x="1873183" y="1231890"/>
              <a:ext cx="429780" cy="277634"/>
            </a:xfrm>
            <a:prstGeom prst="rect">
              <a:avLst/>
            </a:prstGeom>
          </p:spPr>
        </p:pic>
        <p:pic>
          <p:nvPicPr>
            <p:cNvPr id="106" name="Bildobjekt 105"/>
            <p:cNvPicPr>
              <a:picLocks noChangeAspect="1"/>
            </p:cNvPicPr>
            <p:nvPr/>
          </p:nvPicPr>
          <p:blipFill rotWithShape="1">
            <a:blip r:embed="rId11"/>
            <a:srcRect b="28783"/>
            <a:stretch/>
          </p:blipFill>
          <p:spPr>
            <a:xfrm>
              <a:off x="2406709" y="1228174"/>
              <a:ext cx="410665" cy="281350"/>
            </a:xfrm>
            <a:prstGeom prst="rect">
              <a:avLst/>
            </a:prstGeom>
          </p:spPr>
        </p:pic>
        <p:pic>
          <p:nvPicPr>
            <p:cNvPr id="107" name="Bildobjekt 106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883410" y="1702797"/>
              <a:ext cx="427510" cy="288603"/>
            </a:xfrm>
            <a:prstGeom prst="rect">
              <a:avLst/>
            </a:prstGeom>
          </p:spPr>
        </p:pic>
        <p:sp>
          <p:nvSpPr>
            <p:cNvPr id="108" name="Rektangel 107"/>
            <p:cNvSpPr/>
            <p:nvPr/>
          </p:nvSpPr>
          <p:spPr>
            <a:xfrm>
              <a:off x="1878070" y="710563"/>
              <a:ext cx="424893" cy="442835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600"/>
            </a:p>
          </p:txBody>
        </p:sp>
        <p:sp>
          <p:nvSpPr>
            <p:cNvPr id="109" name="Ellips 108"/>
            <p:cNvSpPr/>
            <p:nvPr/>
          </p:nvSpPr>
          <p:spPr>
            <a:xfrm>
              <a:off x="2650381" y="1742043"/>
              <a:ext cx="194428" cy="199091"/>
            </a:xfrm>
            <a:prstGeom prst="ellipse">
              <a:avLst/>
            </a:prstGeom>
            <a:solidFill>
              <a:srgbClr val="E8E9E9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10" name="Ellips 109"/>
            <p:cNvSpPr/>
            <p:nvPr/>
          </p:nvSpPr>
          <p:spPr>
            <a:xfrm>
              <a:off x="1873142" y="1742043"/>
              <a:ext cx="194428" cy="199091"/>
            </a:xfrm>
            <a:prstGeom prst="ellipse">
              <a:avLst/>
            </a:prstGeom>
            <a:solidFill>
              <a:srgbClr val="E8E9E9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111" name="Bildobjekt 110" descr="Skärmavbild 2019-05-06 kl. 11.44.11.png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0796" y="1767222"/>
              <a:ext cx="134135" cy="148636"/>
            </a:xfrm>
            <a:prstGeom prst="rect">
              <a:avLst/>
            </a:prstGeom>
          </p:spPr>
        </p:pic>
        <p:pic>
          <p:nvPicPr>
            <p:cNvPr id="112" name="Bildobjekt 111" descr="Skärmavbild 2019-05-06 kl. 11.44.21.png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2739" y="1775989"/>
              <a:ext cx="142642" cy="134932"/>
            </a:xfrm>
            <a:prstGeom prst="rect">
              <a:avLst/>
            </a:prstGeom>
          </p:spPr>
        </p:pic>
      </p:grpSp>
      <p:sp>
        <p:nvSpPr>
          <p:cNvPr id="113" name="Höger 112"/>
          <p:cNvSpPr>
            <a:spLocks noChangeAspect="1"/>
          </p:cNvSpPr>
          <p:nvPr/>
        </p:nvSpPr>
        <p:spPr>
          <a:xfrm>
            <a:off x="2992022" y="1306156"/>
            <a:ext cx="278786" cy="1582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0703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135</Words>
  <Application>Microsoft Macintosh PowerPoint</Application>
  <PresentationFormat>Bildspel på skärmen (4:3)</PresentationFormat>
  <Paragraphs>87</Paragraphs>
  <Slides>3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Bildrubriker</vt:lpstr>
      </vt:variant>
      <vt:variant>
        <vt:i4>3</vt:i4>
      </vt:variant>
    </vt:vector>
  </HeadingPairs>
  <TitlesOfParts>
    <vt:vector size="4" baseType="lpstr">
      <vt:lpstr>Office-tema</vt:lpstr>
      <vt:lpstr>PowerPoint-presentation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Jag</dc:creator>
  <cp:lastModifiedBy>Jag</cp:lastModifiedBy>
  <cp:revision>39</cp:revision>
  <dcterms:created xsi:type="dcterms:W3CDTF">2019-05-06T06:37:40Z</dcterms:created>
  <dcterms:modified xsi:type="dcterms:W3CDTF">2019-05-06T12:02:45Z</dcterms:modified>
</cp:coreProperties>
</file>

<file path=docProps/thumbnail.jpeg>
</file>